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331" r:id="rId2"/>
    <p:sldId id="294" r:id="rId3"/>
    <p:sldId id="359" r:id="rId4"/>
    <p:sldId id="278" r:id="rId5"/>
    <p:sldId id="275" r:id="rId6"/>
    <p:sldId id="358" r:id="rId7"/>
    <p:sldId id="356" r:id="rId8"/>
    <p:sldId id="357" r:id="rId9"/>
    <p:sldId id="343" r:id="rId10"/>
    <p:sldId id="339" r:id="rId11"/>
    <p:sldId id="259" r:id="rId12"/>
    <p:sldId id="346" r:id="rId13"/>
    <p:sldId id="350" r:id="rId14"/>
    <p:sldId id="344" r:id="rId15"/>
    <p:sldId id="345" r:id="rId16"/>
    <p:sldId id="352" r:id="rId17"/>
    <p:sldId id="351" r:id="rId18"/>
    <p:sldId id="348" r:id="rId19"/>
    <p:sldId id="347" r:id="rId20"/>
    <p:sldId id="353" r:id="rId21"/>
    <p:sldId id="280" r:id="rId22"/>
    <p:sldId id="279" r:id="rId23"/>
    <p:sldId id="292" r:id="rId24"/>
    <p:sldId id="338" r:id="rId25"/>
    <p:sldId id="293" r:id="rId26"/>
    <p:sldId id="285" r:id="rId27"/>
    <p:sldId id="337" r:id="rId28"/>
    <p:sldId id="354" r:id="rId29"/>
    <p:sldId id="284" r:id="rId30"/>
    <p:sldId id="286" r:id="rId31"/>
    <p:sldId id="289" r:id="rId32"/>
    <p:sldId id="287" r:id="rId33"/>
    <p:sldId id="336" r:id="rId34"/>
    <p:sldId id="288" r:id="rId3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F4880A-511B-4234-803E-EB08DB34EB6F}" v="93" dt="2022-11-01T08:56:16.5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293" autoAdjust="0"/>
  </p:normalViewPr>
  <p:slideViewPr>
    <p:cSldViewPr snapToGrid="0">
      <p:cViewPr varScale="1">
        <p:scale>
          <a:sx n="94" d="100"/>
          <a:sy n="94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Lagas" userId="dc19a49f-3731-4ec5-b698-cc42c7c8f0e3" providerId="ADAL" clId="{595EE8E6-17DA-48D5-B185-7AF3500FA820}"/>
    <pc:docChg chg="undo redo custSel addSld delSld modSld">
      <pc:chgData name="Tim Lagas" userId="dc19a49f-3731-4ec5-b698-cc42c7c8f0e3" providerId="ADAL" clId="{595EE8E6-17DA-48D5-B185-7AF3500FA820}" dt="2022-06-27T14:45:18.781" v="156" actId="27636"/>
      <pc:docMkLst>
        <pc:docMk/>
      </pc:docMkLst>
      <pc:sldChg chg="del">
        <pc:chgData name="Tim Lagas" userId="dc19a49f-3731-4ec5-b698-cc42c7c8f0e3" providerId="ADAL" clId="{595EE8E6-17DA-48D5-B185-7AF3500FA820}" dt="2022-06-27T14:29:01.618" v="12" actId="47"/>
        <pc:sldMkLst>
          <pc:docMk/>
          <pc:sldMk cId="2615208146" sldId="256"/>
        </pc:sldMkLst>
      </pc:sldChg>
      <pc:sldChg chg="del">
        <pc:chgData name="Tim Lagas" userId="dc19a49f-3731-4ec5-b698-cc42c7c8f0e3" providerId="ADAL" clId="{595EE8E6-17DA-48D5-B185-7AF3500FA820}" dt="2022-06-27T14:28:52.774" v="10" actId="47"/>
        <pc:sldMkLst>
          <pc:docMk/>
          <pc:sldMk cId="2222112165" sldId="257"/>
        </pc:sldMkLst>
      </pc:sldChg>
      <pc:sldChg chg="modSp">
        <pc:chgData name="Tim Lagas" userId="dc19a49f-3731-4ec5-b698-cc42c7c8f0e3" providerId="ADAL" clId="{595EE8E6-17DA-48D5-B185-7AF3500FA820}" dt="2022-06-27T14:36:31.007" v="32"/>
        <pc:sldMkLst>
          <pc:docMk/>
          <pc:sldMk cId="1829230297" sldId="259"/>
        </pc:sldMkLst>
        <pc:spChg chg="mod">
          <ac:chgData name="Tim Lagas" userId="dc19a49f-3731-4ec5-b698-cc42c7c8f0e3" providerId="ADAL" clId="{595EE8E6-17DA-48D5-B185-7AF3500FA820}" dt="2022-06-27T14:36:31.007" v="32"/>
          <ac:spMkLst>
            <pc:docMk/>
            <pc:sldMk cId="1829230297" sldId="259"/>
            <ac:spMk id="2" creationId="{00000000-0000-0000-0000-000000000000}"/>
          </ac:spMkLst>
        </pc:spChg>
        <pc:spChg chg="mod">
          <ac:chgData name="Tim Lagas" userId="dc19a49f-3731-4ec5-b698-cc42c7c8f0e3" providerId="ADAL" clId="{595EE8E6-17DA-48D5-B185-7AF3500FA820}" dt="2022-06-27T14:36:31.007" v="32"/>
          <ac:spMkLst>
            <pc:docMk/>
            <pc:sldMk cId="1829230297" sldId="259"/>
            <ac:spMk id="3" creationId="{00000000-0000-0000-0000-000000000000}"/>
          </ac:spMkLst>
        </pc:spChg>
      </pc:sldChg>
      <pc:sldChg chg="modSp">
        <pc:chgData name="Tim Lagas" userId="dc19a49f-3731-4ec5-b698-cc42c7c8f0e3" providerId="ADAL" clId="{595EE8E6-17DA-48D5-B185-7AF3500FA820}" dt="2022-06-27T14:36:31.007" v="32"/>
        <pc:sldMkLst>
          <pc:docMk/>
          <pc:sldMk cId="2202926653" sldId="275"/>
        </pc:sldMkLst>
        <pc:spChg chg="mod">
          <ac:chgData name="Tim Lagas" userId="dc19a49f-3731-4ec5-b698-cc42c7c8f0e3" providerId="ADAL" clId="{595EE8E6-17DA-48D5-B185-7AF3500FA820}" dt="2022-06-27T14:36:31.007" v="32"/>
          <ac:spMkLst>
            <pc:docMk/>
            <pc:sldMk cId="2202926653" sldId="275"/>
            <ac:spMk id="2" creationId="{00000000-0000-0000-0000-000000000000}"/>
          </ac:spMkLst>
        </pc:spChg>
        <pc:spChg chg="mod">
          <ac:chgData name="Tim Lagas" userId="dc19a49f-3731-4ec5-b698-cc42c7c8f0e3" providerId="ADAL" clId="{595EE8E6-17DA-48D5-B185-7AF3500FA820}" dt="2022-06-27T14:36:31.007" v="32"/>
          <ac:spMkLst>
            <pc:docMk/>
            <pc:sldMk cId="2202926653" sldId="275"/>
            <ac:spMk id="3" creationId="{00000000-0000-0000-0000-000000000000}"/>
          </ac:spMkLst>
        </pc:spChg>
      </pc:sldChg>
      <pc:sldChg chg="modSp">
        <pc:chgData name="Tim Lagas" userId="dc19a49f-3731-4ec5-b698-cc42c7c8f0e3" providerId="ADAL" clId="{595EE8E6-17DA-48D5-B185-7AF3500FA820}" dt="2022-06-27T14:36:31.007" v="32"/>
        <pc:sldMkLst>
          <pc:docMk/>
          <pc:sldMk cId="1198597275" sldId="278"/>
        </pc:sldMkLst>
        <pc:spChg chg="mod">
          <ac:chgData name="Tim Lagas" userId="dc19a49f-3731-4ec5-b698-cc42c7c8f0e3" providerId="ADAL" clId="{595EE8E6-17DA-48D5-B185-7AF3500FA820}" dt="2022-06-27T14:36:31.007" v="32"/>
          <ac:spMkLst>
            <pc:docMk/>
            <pc:sldMk cId="1198597275" sldId="278"/>
            <ac:spMk id="2" creationId="{00000000-0000-0000-0000-000000000000}"/>
          </ac:spMkLst>
        </pc:spChg>
        <pc:spChg chg="mod">
          <ac:chgData name="Tim Lagas" userId="dc19a49f-3731-4ec5-b698-cc42c7c8f0e3" providerId="ADAL" clId="{595EE8E6-17DA-48D5-B185-7AF3500FA820}" dt="2022-06-27T14:36:31.007" v="32"/>
          <ac:spMkLst>
            <pc:docMk/>
            <pc:sldMk cId="1198597275" sldId="278"/>
            <ac:spMk id="3" creationId="{00000000-0000-0000-0000-000000000000}"/>
          </ac:spMkLst>
        </pc:spChg>
      </pc:sldChg>
      <pc:sldChg chg="modSp">
        <pc:chgData name="Tim Lagas" userId="dc19a49f-3731-4ec5-b698-cc42c7c8f0e3" providerId="ADAL" clId="{595EE8E6-17DA-48D5-B185-7AF3500FA820}" dt="2022-06-27T14:36:31.007" v="32"/>
        <pc:sldMkLst>
          <pc:docMk/>
          <pc:sldMk cId="3817793795" sldId="279"/>
        </pc:sldMkLst>
        <pc:spChg chg="mod">
          <ac:chgData name="Tim Lagas" userId="dc19a49f-3731-4ec5-b698-cc42c7c8f0e3" providerId="ADAL" clId="{595EE8E6-17DA-48D5-B185-7AF3500FA820}" dt="2022-06-27T14:36:31.007" v="32"/>
          <ac:spMkLst>
            <pc:docMk/>
            <pc:sldMk cId="3817793795" sldId="279"/>
            <ac:spMk id="2" creationId="{00000000-0000-0000-0000-000000000000}"/>
          </ac:spMkLst>
        </pc:spChg>
      </pc:sldChg>
      <pc:sldChg chg="modSp mod">
        <pc:chgData name="Tim Lagas" userId="dc19a49f-3731-4ec5-b698-cc42c7c8f0e3" providerId="ADAL" clId="{595EE8E6-17DA-48D5-B185-7AF3500FA820}" dt="2022-06-27T14:37:25.800" v="53" actId="20577"/>
        <pc:sldMkLst>
          <pc:docMk/>
          <pc:sldMk cId="2202955545" sldId="280"/>
        </pc:sldMkLst>
        <pc:spChg chg="mod">
          <ac:chgData name="Tim Lagas" userId="dc19a49f-3731-4ec5-b698-cc42c7c8f0e3" providerId="ADAL" clId="{595EE8E6-17DA-48D5-B185-7AF3500FA820}" dt="2022-06-27T14:37:25.800" v="53" actId="20577"/>
          <ac:spMkLst>
            <pc:docMk/>
            <pc:sldMk cId="2202955545" sldId="280"/>
            <ac:spMk id="2" creationId="{00000000-0000-0000-0000-000000000000}"/>
          </ac:spMkLst>
        </pc:spChg>
        <pc:spChg chg="mod">
          <ac:chgData name="Tim Lagas" userId="dc19a49f-3731-4ec5-b698-cc42c7c8f0e3" providerId="ADAL" clId="{595EE8E6-17DA-48D5-B185-7AF3500FA820}" dt="2022-06-27T14:36:31.007" v="32"/>
          <ac:spMkLst>
            <pc:docMk/>
            <pc:sldMk cId="2202955545" sldId="280"/>
            <ac:spMk id="3" creationId="{00000000-0000-0000-0000-000000000000}"/>
          </ac:spMkLst>
        </pc:spChg>
      </pc:sldChg>
      <pc:sldChg chg="modSp">
        <pc:chgData name="Tim Lagas" userId="dc19a49f-3731-4ec5-b698-cc42c7c8f0e3" providerId="ADAL" clId="{595EE8E6-17DA-48D5-B185-7AF3500FA820}" dt="2022-06-27T14:36:31.007" v="32"/>
        <pc:sldMkLst>
          <pc:docMk/>
          <pc:sldMk cId="1339933469" sldId="281"/>
        </pc:sldMkLst>
        <pc:spChg chg="mod">
          <ac:chgData name="Tim Lagas" userId="dc19a49f-3731-4ec5-b698-cc42c7c8f0e3" providerId="ADAL" clId="{595EE8E6-17DA-48D5-B185-7AF3500FA820}" dt="2022-06-27T14:36:31.007" v="32"/>
          <ac:spMkLst>
            <pc:docMk/>
            <pc:sldMk cId="1339933469" sldId="281"/>
            <ac:spMk id="2" creationId="{00000000-0000-0000-0000-000000000000}"/>
          </ac:spMkLst>
        </pc:spChg>
        <pc:spChg chg="mod">
          <ac:chgData name="Tim Lagas" userId="dc19a49f-3731-4ec5-b698-cc42c7c8f0e3" providerId="ADAL" clId="{595EE8E6-17DA-48D5-B185-7AF3500FA820}" dt="2022-06-27T14:36:31.007" v="32"/>
          <ac:spMkLst>
            <pc:docMk/>
            <pc:sldMk cId="1339933469" sldId="281"/>
            <ac:spMk id="3" creationId="{00000000-0000-0000-0000-000000000000}"/>
          </ac:spMkLst>
        </pc:spChg>
      </pc:sldChg>
      <pc:sldChg chg="modSp mod">
        <pc:chgData name="Tim Lagas" userId="dc19a49f-3731-4ec5-b698-cc42c7c8f0e3" providerId="ADAL" clId="{595EE8E6-17DA-48D5-B185-7AF3500FA820}" dt="2022-06-27T14:40:04.096" v="114" actId="1076"/>
        <pc:sldMkLst>
          <pc:docMk/>
          <pc:sldMk cId="180983114" sldId="282"/>
        </pc:sldMkLst>
        <pc:spChg chg="mod">
          <ac:chgData name="Tim Lagas" userId="dc19a49f-3731-4ec5-b698-cc42c7c8f0e3" providerId="ADAL" clId="{595EE8E6-17DA-48D5-B185-7AF3500FA820}" dt="2022-06-27T14:36:31.007" v="32"/>
          <ac:spMkLst>
            <pc:docMk/>
            <pc:sldMk cId="180983114" sldId="282"/>
            <ac:spMk id="2" creationId="{00000000-0000-0000-0000-000000000000}"/>
          </ac:spMkLst>
        </pc:spChg>
        <pc:spChg chg="mod">
          <ac:chgData name="Tim Lagas" userId="dc19a49f-3731-4ec5-b698-cc42c7c8f0e3" providerId="ADAL" clId="{595EE8E6-17DA-48D5-B185-7AF3500FA820}" dt="2022-06-27T14:36:31.007" v="32"/>
          <ac:spMkLst>
            <pc:docMk/>
            <pc:sldMk cId="180983114" sldId="282"/>
            <ac:spMk id="3" creationId="{00000000-0000-0000-0000-000000000000}"/>
          </ac:spMkLst>
        </pc:spChg>
        <pc:picChg chg="mod">
          <ac:chgData name="Tim Lagas" userId="dc19a49f-3731-4ec5-b698-cc42c7c8f0e3" providerId="ADAL" clId="{595EE8E6-17DA-48D5-B185-7AF3500FA820}" dt="2022-06-27T14:40:04.096" v="114" actId="1076"/>
          <ac:picMkLst>
            <pc:docMk/>
            <pc:sldMk cId="180983114" sldId="282"/>
            <ac:picMk id="4" creationId="{00000000-0000-0000-0000-000000000000}"/>
          </ac:picMkLst>
        </pc:picChg>
      </pc:sldChg>
      <pc:sldChg chg="modSp mod">
        <pc:chgData name="Tim Lagas" userId="dc19a49f-3731-4ec5-b698-cc42c7c8f0e3" providerId="ADAL" clId="{595EE8E6-17DA-48D5-B185-7AF3500FA820}" dt="2022-06-27T14:40:13.400" v="116" actId="1076"/>
        <pc:sldMkLst>
          <pc:docMk/>
          <pc:sldMk cId="577669992" sldId="283"/>
        </pc:sldMkLst>
        <pc:spChg chg="mod">
          <ac:chgData name="Tim Lagas" userId="dc19a49f-3731-4ec5-b698-cc42c7c8f0e3" providerId="ADAL" clId="{595EE8E6-17DA-48D5-B185-7AF3500FA820}" dt="2022-06-27T14:40:10.144" v="115" actId="1076"/>
          <ac:spMkLst>
            <pc:docMk/>
            <pc:sldMk cId="577669992" sldId="283"/>
            <ac:spMk id="2" creationId="{00000000-0000-0000-0000-000000000000}"/>
          </ac:spMkLst>
        </pc:spChg>
        <pc:graphicFrameChg chg="mod">
          <ac:chgData name="Tim Lagas" userId="dc19a49f-3731-4ec5-b698-cc42c7c8f0e3" providerId="ADAL" clId="{595EE8E6-17DA-48D5-B185-7AF3500FA820}" dt="2022-06-27T14:40:13.400" v="116" actId="1076"/>
          <ac:graphicFrameMkLst>
            <pc:docMk/>
            <pc:sldMk cId="577669992" sldId="283"/>
            <ac:graphicFrameMk id="5" creationId="{E00032DF-AD73-4E35-B879-9BD8B4106A96}"/>
          </ac:graphicFrameMkLst>
        </pc:graphicFrameChg>
      </pc:sldChg>
      <pc:sldChg chg="modSp mod">
        <pc:chgData name="Tim Lagas" userId="dc19a49f-3731-4ec5-b698-cc42c7c8f0e3" providerId="ADAL" clId="{595EE8E6-17DA-48D5-B185-7AF3500FA820}" dt="2022-06-27T14:40:24.969" v="118" actId="1076"/>
        <pc:sldMkLst>
          <pc:docMk/>
          <pc:sldMk cId="4041957925" sldId="284"/>
        </pc:sldMkLst>
        <pc:spChg chg="mod">
          <ac:chgData name="Tim Lagas" userId="dc19a49f-3731-4ec5-b698-cc42c7c8f0e3" providerId="ADAL" clId="{595EE8E6-17DA-48D5-B185-7AF3500FA820}" dt="2022-06-27T14:40:21.751" v="117" actId="1076"/>
          <ac:spMkLst>
            <pc:docMk/>
            <pc:sldMk cId="4041957925" sldId="284"/>
            <ac:spMk id="2" creationId="{00000000-0000-0000-0000-000000000000}"/>
          </ac:spMkLst>
        </pc:spChg>
        <pc:graphicFrameChg chg="mod">
          <ac:chgData name="Tim Lagas" userId="dc19a49f-3731-4ec5-b698-cc42c7c8f0e3" providerId="ADAL" clId="{595EE8E6-17DA-48D5-B185-7AF3500FA820}" dt="2022-06-27T14:40:24.969" v="118" actId="1076"/>
          <ac:graphicFrameMkLst>
            <pc:docMk/>
            <pc:sldMk cId="4041957925" sldId="284"/>
            <ac:graphicFrameMk id="5" creationId="{D72D3B17-194C-4FF6-8472-6880D14E3664}"/>
          </ac:graphicFrameMkLst>
        </pc:graphicFrameChg>
      </pc:sldChg>
      <pc:sldChg chg="modSp mod">
        <pc:chgData name="Tim Lagas" userId="dc19a49f-3731-4ec5-b698-cc42c7c8f0e3" providerId="ADAL" clId="{595EE8E6-17DA-48D5-B185-7AF3500FA820}" dt="2022-06-27T14:42:51.816" v="148" actId="14100"/>
        <pc:sldMkLst>
          <pc:docMk/>
          <pc:sldMk cId="3081886481" sldId="285"/>
        </pc:sldMkLst>
        <pc:spChg chg="mod">
          <ac:chgData name="Tim Lagas" userId="dc19a49f-3731-4ec5-b698-cc42c7c8f0e3" providerId="ADAL" clId="{595EE8E6-17DA-48D5-B185-7AF3500FA820}" dt="2022-06-27T14:42:51.816" v="148" actId="14100"/>
          <ac:spMkLst>
            <pc:docMk/>
            <pc:sldMk cId="3081886481" sldId="285"/>
            <ac:spMk id="3" creationId="{00000000-0000-0000-0000-000000000000}"/>
          </ac:spMkLst>
        </pc:spChg>
      </pc:sldChg>
      <pc:sldChg chg="modSp">
        <pc:chgData name="Tim Lagas" userId="dc19a49f-3731-4ec5-b698-cc42c7c8f0e3" providerId="ADAL" clId="{595EE8E6-17DA-48D5-B185-7AF3500FA820}" dt="2022-06-27T14:36:31.007" v="32"/>
        <pc:sldMkLst>
          <pc:docMk/>
          <pc:sldMk cId="4101146524" sldId="286"/>
        </pc:sldMkLst>
        <pc:spChg chg="mod">
          <ac:chgData name="Tim Lagas" userId="dc19a49f-3731-4ec5-b698-cc42c7c8f0e3" providerId="ADAL" clId="{595EE8E6-17DA-48D5-B185-7AF3500FA820}" dt="2022-06-27T14:36:31.007" v="32"/>
          <ac:spMkLst>
            <pc:docMk/>
            <pc:sldMk cId="4101146524" sldId="286"/>
            <ac:spMk id="2" creationId="{00000000-0000-0000-0000-000000000000}"/>
          </ac:spMkLst>
        </pc:spChg>
        <pc:spChg chg="mod">
          <ac:chgData name="Tim Lagas" userId="dc19a49f-3731-4ec5-b698-cc42c7c8f0e3" providerId="ADAL" clId="{595EE8E6-17DA-48D5-B185-7AF3500FA820}" dt="2022-06-27T14:36:31.007" v="32"/>
          <ac:spMkLst>
            <pc:docMk/>
            <pc:sldMk cId="4101146524" sldId="286"/>
            <ac:spMk id="3" creationId="{00000000-0000-0000-0000-000000000000}"/>
          </ac:spMkLst>
        </pc:spChg>
      </pc:sldChg>
      <pc:sldChg chg="modSp mod">
        <pc:chgData name="Tim Lagas" userId="dc19a49f-3731-4ec5-b698-cc42c7c8f0e3" providerId="ADAL" clId="{595EE8E6-17DA-48D5-B185-7AF3500FA820}" dt="2022-06-27T14:45:18.781" v="156" actId="27636"/>
        <pc:sldMkLst>
          <pc:docMk/>
          <pc:sldMk cId="291197714" sldId="287"/>
        </pc:sldMkLst>
        <pc:spChg chg="mod">
          <ac:chgData name="Tim Lagas" userId="dc19a49f-3731-4ec5-b698-cc42c7c8f0e3" providerId="ADAL" clId="{595EE8E6-17DA-48D5-B185-7AF3500FA820}" dt="2022-06-27T14:36:31.007" v="32"/>
          <ac:spMkLst>
            <pc:docMk/>
            <pc:sldMk cId="291197714" sldId="287"/>
            <ac:spMk id="2" creationId="{00000000-0000-0000-0000-000000000000}"/>
          </ac:spMkLst>
        </pc:spChg>
        <pc:spChg chg="mod">
          <ac:chgData name="Tim Lagas" userId="dc19a49f-3731-4ec5-b698-cc42c7c8f0e3" providerId="ADAL" clId="{595EE8E6-17DA-48D5-B185-7AF3500FA820}" dt="2022-06-27T14:45:18.781" v="156" actId="27636"/>
          <ac:spMkLst>
            <pc:docMk/>
            <pc:sldMk cId="291197714" sldId="287"/>
            <ac:spMk id="3" creationId="{00000000-0000-0000-0000-000000000000}"/>
          </ac:spMkLst>
        </pc:spChg>
      </pc:sldChg>
      <pc:sldChg chg="modSp">
        <pc:chgData name="Tim Lagas" userId="dc19a49f-3731-4ec5-b698-cc42c7c8f0e3" providerId="ADAL" clId="{595EE8E6-17DA-48D5-B185-7AF3500FA820}" dt="2022-06-27T14:36:31.007" v="32"/>
        <pc:sldMkLst>
          <pc:docMk/>
          <pc:sldMk cId="4246726051" sldId="288"/>
        </pc:sldMkLst>
        <pc:spChg chg="mod">
          <ac:chgData name="Tim Lagas" userId="dc19a49f-3731-4ec5-b698-cc42c7c8f0e3" providerId="ADAL" clId="{595EE8E6-17DA-48D5-B185-7AF3500FA820}" dt="2022-06-27T14:36:31.007" v="32"/>
          <ac:spMkLst>
            <pc:docMk/>
            <pc:sldMk cId="4246726051" sldId="288"/>
            <ac:spMk id="2" creationId="{00000000-0000-0000-0000-000000000000}"/>
          </ac:spMkLst>
        </pc:spChg>
        <pc:spChg chg="mod">
          <ac:chgData name="Tim Lagas" userId="dc19a49f-3731-4ec5-b698-cc42c7c8f0e3" providerId="ADAL" clId="{595EE8E6-17DA-48D5-B185-7AF3500FA820}" dt="2022-06-27T14:36:31.007" v="32"/>
          <ac:spMkLst>
            <pc:docMk/>
            <pc:sldMk cId="4246726051" sldId="288"/>
            <ac:spMk id="3" creationId="{00000000-0000-0000-0000-000000000000}"/>
          </ac:spMkLst>
        </pc:spChg>
      </pc:sldChg>
      <pc:sldChg chg="modSp mod">
        <pc:chgData name="Tim Lagas" userId="dc19a49f-3731-4ec5-b698-cc42c7c8f0e3" providerId="ADAL" clId="{595EE8E6-17DA-48D5-B185-7AF3500FA820}" dt="2022-06-27T14:44:56.400" v="153" actId="1076"/>
        <pc:sldMkLst>
          <pc:docMk/>
          <pc:sldMk cId="3841471835" sldId="289"/>
        </pc:sldMkLst>
        <pc:spChg chg="mod">
          <ac:chgData name="Tim Lagas" userId="dc19a49f-3731-4ec5-b698-cc42c7c8f0e3" providerId="ADAL" clId="{595EE8E6-17DA-48D5-B185-7AF3500FA820}" dt="2022-06-27T14:36:31.007" v="32"/>
          <ac:spMkLst>
            <pc:docMk/>
            <pc:sldMk cId="3841471835" sldId="289"/>
            <ac:spMk id="2" creationId="{00000000-0000-0000-0000-000000000000}"/>
          </ac:spMkLst>
        </pc:spChg>
        <pc:spChg chg="mod">
          <ac:chgData name="Tim Lagas" userId="dc19a49f-3731-4ec5-b698-cc42c7c8f0e3" providerId="ADAL" clId="{595EE8E6-17DA-48D5-B185-7AF3500FA820}" dt="2022-06-27T14:36:31.007" v="32"/>
          <ac:spMkLst>
            <pc:docMk/>
            <pc:sldMk cId="3841471835" sldId="289"/>
            <ac:spMk id="3" creationId="{00000000-0000-0000-0000-000000000000}"/>
          </ac:spMkLst>
        </pc:spChg>
        <pc:picChg chg="mod">
          <ac:chgData name="Tim Lagas" userId="dc19a49f-3731-4ec5-b698-cc42c7c8f0e3" providerId="ADAL" clId="{595EE8E6-17DA-48D5-B185-7AF3500FA820}" dt="2022-06-27T14:44:56.400" v="153" actId="1076"/>
          <ac:picMkLst>
            <pc:docMk/>
            <pc:sldMk cId="3841471835" sldId="289"/>
            <ac:picMk id="4" creationId="{00000000-0000-0000-0000-000000000000}"/>
          </ac:picMkLst>
        </pc:picChg>
      </pc:sldChg>
      <pc:sldChg chg="modSp mod">
        <pc:chgData name="Tim Lagas" userId="dc19a49f-3731-4ec5-b698-cc42c7c8f0e3" providerId="ADAL" clId="{595EE8E6-17DA-48D5-B185-7AF3500FA820}" dt="2022-06-27T14:36:54.540" v="33" actId="1076"/>
        <pc:sldMkLst>
          <pc:docMk/>
          <pc:sldMk cId="2637315564" sldId="290"/>
        </pc:sldMkLst>
        <pc:spChg chg="mod">
          <ac:chgData name="Tim Lagas" userId="dc19a49f-3731-4ec5-b698-cc42c7c8f0e3" providerId="ADAL" clId="{595EE8E6-17DA-48D5-B185-7AF3500FA820}" dt="2022-06-27T14:36:31.007" v="32"/>
          <ac:spMkLst>
            <pc:docMk/>
            <pc:sldMk cId="2637315564" sldId="290"/>
            <ac:spMk id="2" creationId="{3974DE2E-168B-4F38-9F86-E71D278FF909}"/>
          </ac:spMkLst>
        </pc:spChg>
        <pc:picChg chg="mod">
          <ac:chgData name="Tim Lagas" userId="dc19a49f-3731-4ec5-b698-cc42c7c8f0e3" providerId="ADAL" clId="{595EE8E6-17DA-48D5-B185-7AF3500FA820}" dt="2022-06-27T14:36:54.540" v="33" actId="1076"/>
          <ac:picMkLst>
            <pc:docMk/>
            <pc:sldMk cId="2637315564" sldId="290"/>
            <ac:picMk id="5" creationId="{A65B7A07-81CA-4A2E-976A-283B6EEC996C}"/>
          </ac:picMkLst>
        </pc:picChg>
      </pc:sldChg>
      <pc:sldChg chg="modSp mod">
        <pc:chgData name="Tim Lagas" userId="dc19a49f-3731-4ec5-b698-cc42c7c8f0e3" providerId="ADAL" clId="{595EE8E6-17DA-48D5-B185-7AF3500FA820}" dt="2022-06-27T14:44:41.843" v="151" actId="14100"/>
        <pc:sldMkLst>
          <pc:docMk/>
          <pc:sldMk cId="1591568337" sldId="291"/>
        </pc:sldMkLst>
        <pc:spChg chg="mod">
          <ac:chgData name="Tim Lagas" userId="dc19a49f-3731-4ec5-b698-cc42c7c8f0e3" providerId="ADAL" clId="{595EE8E6-17DA-48D5-B185-7AF3500FA820}" dt="2022-06-27T14:36:31.007" v="32"/>
          <ac:spMkLst>
            <pc:docMk/>
            <pc:sldMk cId="1591568337" sldId="291"/>
            <ac:spMk id="2" creationId="{C4E9C039-7074-4E49-9F12-1C54DEDF2980}"/>
          </ac:spMkLst>
        </pc:spChg>
        <pc:picChg chg="mod">
          <ac:chgData name="Tim Lagas" userId="dc19a49f-3731-4ec5-b698-cc42c7c8f0e3" providerId="ADAL" clId="{595EE8E6-17DA-48D5-B185-7AF3500FA820}" dt="2022-06-27T14:44:41.843" v="151" actId="14100"/>
          <ac:picMkLst>
            <pc:docMk/>
            <pc:sldMk cId="1591568337" sldId="291"/>
            <ac:picMk id="5" creationId="{5D8B6AE1-8DE6-414B-9783-40A9C796504F}"/>
          </ac:picMkLst>
        </pc:picChg>
      </pc:sldChg>
      <pc:sldChg chg="modSp mod">
        <pc:chgData name="Tim Lagas" userId="dc19a49f-3731-4ec5-b698-cc42c7c8f0e3" providerId="ADAL" clId="{595EE8E6-17DA-48D5-B185-7AF3500FA820}" dt="2022-06-27T14:39:40.256" v="109" actId="1076"/>
        <pc:sldMkLst>
          <pc:docMk/>
          <pc:sldMk cId="4284700671" sldId="292"/>
        </pc:sldMkLst>
        <pc:spChg chg="mod">
          <ac:chgData name="Tim Lagas" userId="dc19a49f-3731-4ec5-b698-cc42c7c8f0e3" providerId="ADAL" clId="{595EE8E6-17DA-48D5-B185-7AF3500FA820}" dt="2022-06-27T14:39:40.256" v="109" actId="1076"/>
          <ac:spMkLst>
            <pc:docMk/>
            <pc:sldMk cId="4284700671" sldId="292"/>
            <ac:spMk id="10" creationId="{7C8A342F-3119-41B6-8B27-BD2B0A942554}"/>
          </ac:spMkLst>
        </pc:spChg>
        <pc:picChg chg="mod">
          <ac:chgData name="Tim Lagas" userId="dc19a49f-3731-4ec5-b698-cc42c7c8f0e3" providerId="ADAL" clId="{595EE8E6-17DA-48D5-B185-7AF3500FA820}" dt="2022-06-27T14:39:36.487" v="108" actId="1076"/>
          <ac:picMkLst>
            <pc:docMk/>
            <pc:sldMk cId="4284700671" sldId="292"/>
            <ac:picMk id="5" creationId="{F9161042-5290-4753-BE92-2884CAFD38A7}"/>
          </ac:picMkLst>
        </pc:picChg>
      </pc:sldChg>
      <pc:sldChg chg="modSp mod">
        <pc:chgData name="Tim Lagas" userId="dc19a49f-3731-4ec5-b698-cc42c7c8f0e3" providerId="ADAL" clId="{595EE8E6-17DA-48D5-B185-7AF3500FA820}" dt="2022-06-27T14:39:50.063" v="113" actId="1076"/>
        <pc:sldMkLst>
          <pc:docMk/>
          <pc:sldMk cId="1974949270" sldId="293"/>
        </pc:sldMkLst>
        <pc:spChg chg="mod">
          <ac:chgData name="Tim Lagas" userId="dc19a49f-3731-4ec5-b698-cc42c7c8f0e3" providerId="ADAL" clId="{595EE8E6-17DA-48D5-B185-7AF3500FA820}" dt="2022-06-27T14:36:31.007" v="32"/>
          <ac:spMkLst>
            <pc:docMk/>
            <pc:sldMk cId="1974949270" sldId="293"/>
            <ac:spMk id="2" creationId="{33CE35BF-F480-4B48-BDEA-B19C12F99252}"/>
          </ac:spMkLst>
        </pc:spChg>
        <pc:picChg chg="mod">
          <ac:chgData name="Tim Lagas" userId="dc19a49f-3731-4ec5-b698-cc42c7c8f0e3" providerId="ADAL" clId="{595EE8E6-17DA-48D5-B185-7AF3500FA820}" dt="2022-06-27T14:39:50.063" v="113" actId="1076"/>
          <ac:picMkLst>
            <pc:docMk/>
            <pc:sldMk cId="1974949270" sldId="293"/>
            <ac:picMk id="5" creationId="{FFC5D049-FBA0-49EF-A9E1-22AC5EA6DDFF}"/>
          </ac:picMkLst>
        </pc:picChg>
      </pc:sldChg>
      <pc:sldChg chg="modSp mod">
        <pc:chgData name="Tim Lagas" userId="dc19a49f-3731-4ec5-b698-cc42c7c8f0e3" providerId="ADAL" clId="{595EE8E6-17DA-48D5-B185-7AF3500FA820}" dt="2022-06-27T14:27:20.767" v="5" actId="20577"/>
        <pc:sldMkLst>
          <pc:docMk/>
          <pc:sldMk cId="724771964" sldId="294"/>
        </pc:sldMkLst>
        <pc:graphicFrameChg chg="mod modGraphic">
          <ac:chgData name="Tim Lagas" userId="dc19a49f-3731-4ec5-b698-cc42c7c8f0e3" providerId="ADAL" clId="{595EE8E6-17DA-48D5-B185-7AF3500FA820}" dt="2022-06-27T14:27:20.767" v="5" actId="20577"/>
          <ac:graphicFrameMkLst>
            <pc:docMk/>
            <pc:sldMk cId="724771964" sldId="294"/>
            <ac:graphicFrameMk id="7" creationId="{E301E4D4-09EB-42FE-AC70-36D3DFBAE62B}"/>
          </ac:graphicFrameMkLst>
        </pc:graphicFrameChg>
      </pc:sldChg>
      <pc:sldChg chg="modSp mod">
        <pc:chgData name="Tim Lagas" userId="dc19a49f-3731-4ec5-b698-cc42c7c8f0e3" providerId="ADAL" clId="{595EE8E6-17DA-48D5-B185-7AF3500FA820}" dt="2022-06-27T14:36:31.007" v="32"/>
        <pc:sldMkLst>
          <pc:docMk/>
          <pc:sldMk cId="3366585734" sldId="328"/>
        </pc:sldMkLst>
        <pc:spChg chg="mod">
          <ac:chgData name="Tim Lagas" userId="dc19a49f-3731-4ec5-b698-cc42c7c8f0e3" providerId="ADAL" clId="{595EE8E6-17DA-48D5-B185-7AF3500FA820}" dt="2022-06-27T14:36:31.007" v="32"/>
          <ac:spMkLst>
            <pc:docMk/>
            <pc:sldMk cId="3366585734" sldId="328"/>
            <ac:spMk id="2" creationId="{4487B8ED-6CF3-4220-9DF8-C912D594A3AD}"/>
          </ac:spMkLst>
        </pc:spChg>
        <pc:spChg chg="mod">
          <ac:chgData name="Tim Lagas" userId="dc19a49f-3731-4ec5-b698-cc42c7c8f0e3" providerId="ADAL" clId="{595EE8E6-17DA-48D5-B185-7AF3500FA820}" dt="2022-06-27T14:36:31.007" v="32"/>
          <ac:spMkLst>
            <pc:docMk/>
            <pc:sldMk cId="3366585734" sldId="328"/>
            <ac:spMk id="3" creationId="{10BF9FE2-0B9B-49C3-978E-63845B117598}"/>
          </ac:spMkLst>
        </pc:spChg>
      </pc:sldChg>
      <pc:sldChg chg="del">
        <pc:chgData name="Tim Lagas" userId="dc19a49f-3731-4ec5-b698-cc42c7c8f0e3" providerId="ADAL" clId="{595EE8E6-17DA-48D5-B185-7AF3500FA820}" dt="2022-06-27T14:32:52.715" v="30" actId="47"/>
        <pc:sldMkLst>
          <pc:docMk/>
          <pc:sldMk cId="3521256975" sldId="329"/>
        </pc:sldMkLst>
      </pc:sldChg>
      <pc:sldChg chg="add del">
        <pc:chgData name="Tim Lagas" userId="dc19a49f-3731-4ec5-b698-cc42c7c8f0e3" providerId="ADAL" clId="{595EE8E6-17DA-48D5-B185-7AF3500FA820}" dt="2022-06-27T14:33:18.201" v="31" actId="47"/>
        <pc:sldMkLst>
          <pc:docMk/>
          <pc:sldMk cId="3996346991" sldId="330"/>
        </pc:sldMkLst>
      </pc:sldChg>
      <pc:sldChg chg="modSp add mod">
        <pc:chgData name="Tim Lagas" userId="dc19a49f-3731-4ec5-b698-cc42c7c8f0e3" providerId="ADAL" clId="{595EE8E6-17DA-48D5-B185-7AF3500FA820}" dt="2022-06-27T14:29:14.194" v="19"/>
        <pc:sldMkLst>
          <pc:docMk/>
          <pc:sldMk cId="432942389" sldId="331"/>
        </pc:sldMkLst>
        <pc:spChg chg="mod">
          <ac:chgData name="Tim Lagas" userId="dc19a49f-3731-4ec5-b698-cc42c7c8f0e3" providerId="ADAL" clId="{595EE8E6-17DA-48D5-B185-7AF3500FA820}" dt="2022-06-27T14:29:14.194" v="19"/>
          <ac:spMkLst>
            <pc:docMk/>
            <pc:sldMk cId="432942389" sldId="331"/>
            <ac:spMk id="3" creationId="{994E4B0B-79EB-4BD4-B337-93108B00AACC}"/>
          </ac:spMkLst>
        </pc:spChg>
      </pc:sldChg>
      <pc:sldChg chg="modSp add mod">
        <pc:chgData name="Tim Lagas" userId="dc19a49f-3731-4ec5-b698-cc42c7c8f0e3" providerId="ADAL" clId="{595EE8E6-17DA-48D5-B185-7AF3500FA820}" dt="2022-06-27T14:37:43.832" v="92" actId="20577"/>
        <pc:sldMkLst>
          <pc:docMk/>
          <pc:sldMk cId="3238994398" sldId="332"/>
        </pc:sldMkLst>
        <pc:spChg chg="mod">
          <ac:chgData name="Tim Lagas" userId="dc19a49f-3731-4ec5-b698-cc42c7c8f0e3" providerId="ADAL" clId="{595EE8E6-17DA-48D5-B185-7AF3500FA820}" dt="2022-06-27T14:37:43.832" v="92" actId="20577"/>
          <ac:spMkLst>
            <pc:docMk/>
            <pc:sldMk cId="3238994398" sldId="332"/>
            <ac:spMk id="2" creationId="{00000000-0000-0000-0000-000000000000}"/>
          </ac:spMkLst>
        </pc:spChg>
      </pc:sldChg>
      <pc:sldChg chg="modSp add mod">
        <pc:chgData name="Tim Lagas" userId="dc19a49f-3731-4ec5-b698-cc42c7c8f0e3" providerId="ADAL" clId="{595EE8E6-17DA-48D5-B185-7AF3500FA820}" dt="2022-06-27T14:39:27.552" v="107" actId="20577"/>
        <pc:sldMkLst>
          <pc:docMk/>
          <pc:sldMk cId="1170265883" sldId="333"/>
        </pc:sldMkLst>
        <pc:spChg chg="mod">
          <ac:chgData name="Tim Lagas" userId="dc19a49f-3731-4ec5-b698-cc42c7c8f0e3" providerId="ADAL" clId="{595EE8E6-17DA-48D5-B185-7AF3500FA820}" dt="2022-06-27T14:39:27.552" v="107" actId="20577"/>
          <ac:spMkLst>
            <pc:docMk/>
            <pc:sldMk cId="1170265883" sldId="333"/>
            <ac:spMk id="2" creationId="{00000000-0000-0000-0000-000000000000}"/>
          </ac:spMkLst>
        </pc:spChg>
      </pc:sldChg>
    </pc:docChg>
  </pc:docChgLst>
  <pc:docChgLst>
    <pc:chgData name="Tim Lagas" userId="dc19a49f-3731-4ec5-b698-cc42c7c8f0e3" providerId="ADAL" clId="{0DF4880A-511B-4234-803E-EB08DB34EB6F}"/>
    <pc:docChg chg="undo redo custSel addSld delSld modSld sldOrd">
      <pc:chgData name="Tim Lagas" userId="dc19a49f-3731-4ec5-b698-cc42c7c8f0e3" providerId="ADAL" clId="{0DF4880A-511B-4234-803E-EB08DB34EB6F}" dt="2022-11-01T09:03:29.784" v="3834" actId="20577"/>
      <pc:docMkLst>
        <pc:docMk/>
      </pc:docMkLst>
      <pc:sldChg chg="modSp mod ord">
        <pc:chgData name="Tim Lagas" userId="dc19a49f-3731-4ec5-b698-cc42c7c8f0e3" providerId="ADAL" clId="{0DF4880A-511B-4234-803E-EB08DB34EB6F}" dt="2022-11-01T08:57:53.827" v="3683"/>
        <pc:sldMkLst>
          <pc:docMk/>
          <pc:sldMk cId="1829230297" sldId="259"/>
        </pc:sldMkLst>
        <pc:spChg chg="mod">
          <ac:chgData name="Tim Lagas" userId="dc19a49f-3731-4ec5-b698-cc42c7c8f0e3" providerId="ADAL" clId="{0DF4880A-511B-4234-803E-EB08DB34EB6F}" dt="2022-10-17T15:26:58.840" v="2335"/>
          <ac:spMkLst>
            <pc:docMk/>
            <pc:sldMk cId="1829230297" sldId="259"/>
            <ac:spMk id="2" creationId="{00000000-0000-0000-0000-000000000000}"/>
          </ac:spMkLst>
        </pc:spChg>
        <pc:spChg chg="mod">
          <ac:chgData name="Tim Lagas" userId="dc19a49f-3731-4ec5-b698-cc42c7c8f0e3" providerId="ADAL" clId="{0DF4880A-511B-4234-803E-EB08DB34EB6F}" dt="2022-10-17T15:26:58.840" v="2335"/>
          <ac:spMkLst>
            <pc:docMk/>
            <pc:sldMk cId="1829230297" sldId="259"/>
            <ac:spMk id="3" creationId="{00000000-0000-0000-0000-000000000000}"/>
          </ac:spMkLst>
        </pc:spChg>
      </pc:sldChg>
      <pc:sldChg chg="modSp mod">
        <pc:chgData name="Tim Lagas" userId="dc19a49f-3731-4ec5-b698-cc42c7c8f0e3" providerId="ADAL" clId="{0DF4880A-511B-4234-803E-EB08DB34EB6F}" dt="2022-10-17T15:26:58.840" v="2335"/>
        <pc:sldMkLst>
          <pc:docMk/>
          <pc:sldMk cId="2202926653" sldId="275"/>
        </pc:sldMkLst>
        <pc:spChg chg="mod">
          <ac:chgData name="Tim Lagas" userId="dc19a49f-3731-4ec5-b698-cc42c7c8f0e3" providerId="ADAL" clId="{0DF4880A-511B-4234-803E-EB08DB34EB6F}" dt="2022-10-17T15:26:58.840" v="2335"/>
          <ac:spMkLst>
            <pc:docMk/>
            <pc:sldMk cId="2202926653" sldId="275"/>
            <ac:spMk id="2" creationId="{00000000-0000-0000-0000-000000000000}"/>
          </ac:spMkLst>
        </pc:spChg>
        <pc:spChg chg="mod">
          <ac:chgData name="Tim Lagas" userId="dc19a49f-3731-4ec5-b698-cc42c7c8f0e3" providerId="ADAL" clId="{0DF4880A-511B-4234-803E-EB08DB34EB6F}" dt="2022-10-17T15:26:58.840" v="2335"/>
          <ac:spMkLst>
            <pc:docMk/>
            <pc:sldMk cId="2202926653" sldId="275"/>
            <ac:spMk id="3" creationId="{00000000-0000-0000-0000-000000000000}"/>
          </ac:spMkLst>
        </pc:spChg>
      </pc:sldChg>
      <pc:sldChg chg="modSp mod ord">
        <pc:chgData name="Tim Lagas" userId="dc19a49f-3731-4ec5-b698-cc42c7c8f0e3" providerId="ADAL" clId="{0DF4880A-511B-4234-803E-EB08DB34EB6F}" dt="2022-11-01T08:59:49.874" v="3832" actId="5793"/>
        <pc:sldMkLst>
          <pc:docMk/>
          <pc:sldMk cId="1198597275" sldId="278"/>
        </pc:sldMkLst>
        <pc:spChg chg="mod">
          <ac:chgData name="Tim Lagas" userId="dc19a49f-3731-4ec5-b698-cc42c7c8f0e3" providerId="ADAL" clId="{0DF4880A-511B-4234-803E-EB08DB34EB6F}" dt="2022-10-17T15:26:58.840" v="2335"/>
          <ac:spMkLst>
            <pc:docMk/>
            <pc:sldMk cId="1198597275" sldId="278"/>
            <ac:spMk id="2" creationId="{00000000-0000-0000-0000-000000000000}"/>
          </ac:spMkLst>
        </pc:spChg>
        <pc:spChg chg="mod">
          <ac:chgData name="Tim Lagas" userId="dc19a49f-3731-4ec5-b698-cc42c7c8f0e3" providerId="ADAL" clId="{0DF4880A-511B-4234-803E-EB08DB34EB6F}" dt="2022-11-01T08:59:49.874" v="3832" actId="5793"/>
          <ac:spMkLst>
            <pc:docMk/>
            <pc:sldMk cId="1198597275" sldId="278"/>
            <ac:spMk id="3" creationId="{00000000-0000-0000-0000-000000000000}"/>
          </ac:spMkLst>
        </pc:spChg>
      </pc:sldChg>
      <pc:sldChg chg="modSp ord modNotesTx">
        <pc:chgData name="Tim Lagas" userId="dc19a49f-3731-4ec5-b698-cc42c7c8f0e3" providerId="ADAL" clId="{0DF4880A-511B-4234-803E-EB08DB34EB6F}" dt="2022-10-17T15:52:38.197" v="2497"/>
        <pc:sldMkLst>
          <pc:docMk/>
          <pc:sldMk cId="3817793795" sldId="279"/>
        </pc:sldMkLst>
        <pc:spChg chg="mod">
          <ac:chgData name="Tim Lagas" userId="dc19a49f-3731-4ec5-b698-cc42c7c8f0e3" providerId="ADAL" clId="{0DF4880A-511B-4234-803E-EB08DB34EB6F}" dt="2022-10-17T15:26:58.840" v="2335"/>
          <ac:spMkLst>
            <pc:docMk/>
            <pc:sldMk cId="3817793795" sldId="279"/>
            <ac:spMk id="2" creationId="{00000000-0000-0000-0000-000000000000}"/>
          </ac:spMkLst>
        </pc:spChg>
        <pc:picChg chg="mod">
          <ac:chgData name="Tim Lagas" userId="dc19a49f-3731-4ec5-b698-cc42c7c8f0e3" providerId="ADAL" clId="{0DF4880A-511B-4234-803E-EB08DB34EB6F}" dt="2022-10-10T08:03:31.031" v="341" actId="1076"/>
          <ac:picMkLst>
            <pc:docMk/>
            <pc:sldMk cId="3817793795" sldId="279"/>
            <ac:picMk id="6146" creationId="{00000000-0000-0000-0000-000000000000}"/>
          </ac:picMkLst>
        </pc:picChg>
      </pc:sldChg>
      <pc:sldChg chg="addSp modSp mod ord modNotesTx">
        <pc:chgData name="Tim Lagas" userId="dc19a49f-3731-4ec5-b698-cc42c7c8f0e3" providerId="ADAL" clId="{0DF4880A-511B-4234-803E-EB08DB34EB6F}" dt="2022-10-31T20:27:27.618" v="2944" actId="20577"/>
        <pc:sldMkLst>
          <pc:docMk/>
          <pc:sldMk cId="2202955545" sldId="280"/>
        </pc:sldMkLst>
        <pc:spChg chg="mod">
          <ac:chgData name="Tim Lagas" userId="dc19a49f-3731-4ec5-b698-cc42c7c8f0e3" providerId="ADAL" clId="{0DF4880A-511B-4234-803E-EB08DB34EB6F}" dt="2022-10-31T20:27:27.618" v="2944" actId="20577"/>
          <ac:spMkLst>
            <pc:docMk/>
            <pc:sldMk cId="2202955545" sldId="280"/>
            <ac:spMk id="2" creationId="{00000000-0000-0000-0000-000000000000}"/>
          </ac:spMkLst>
        </pc:spChg>
        <pc:spChg chg="mod">
          <ac:chgData name="Tim Lagas" userId="dc19a49f-3731-4ec5-b698-cc42c7c8f0e3" providerId="ADAL" clId="{0DF4880A-511B-4234-803E-EB08DB34EB6F}" dt="2022-10-17T15:26:58.840" v="2335"/>
          <ac:spMkLst>
            <pc:docMk/>
            <pc:sldMk cId="2202955545" sldId="280"/>
            <ac:spMk id="3" creationId="{00000000-0000-0000-0000-000000000000}"/>
          </ac:spMkLst>
        </pc:spChg>
        <pc:picChg chg="add mod">
          <ac:chgData name="Tim Lagas" userId="dc19a49f-3731-4ec5-b698-cc42c7c8f0e3" providerId="ADAL" clId="{0DF4880A-511B-4234-803E-EB08DB34EB6F}" dt="2022-10-10T08:05:17.703" v="348" actId="1076"/>
          <ac:picMkLst>
            <pc:docMk/>
            <pc:sldMk cId="2202955545" sldId="280"/>
            <ac:picMk id="1026" creationId="{78C6765B-F920-AC7C-C76B-B28B857BDBED}"/>
          </ac:picMkLst>
        </pc:picChg>
      </pc:sldChg>
      <pc:sldChg chg="modSp del">
        <pc:chgData name="Tim Lagas" userId="dc19a49f-3731-4ec5-b698-cc42c7c8f0e3" providerId="ADAL" clId="{0DF4880A-511B-4234-803E-EB08DB34EB6F}" dt="2022-10-31T20:31:57.304" v="2961" actId="47"/>
        <pc:sldMkLst>
          <pc:docMk/>
          <pc:sldMk cId="1339933469" sldId="281"/>
        </pc:sldMkLst>
        <pc:spChg chg="mod">
          <ac:chgData name="Tim Lagas" userId="dc19a49f-3731-4ec5-b698-cc42c7c8f0e3" providerId="ADAL" clId="{0DF4880A-511B-4234-803E-EB08DB34EB6F}" dt="2022-10-17T15:26:58.840" v="2335"/>
          <ac:spMkLst>
            <pc:docMk/>
            <pc:sldMk cId="1339933469" sldId="281"/>
            <ac:spMk id="2" creationId="{00000000-0000-0000-0000-000000000000}"/>
          </ac:spMkLst>
        </pc:spChg>
        <pc:spChg chg="mod">
          <ac:chgData name="Tim Lagas" userId="dc19a49f-3731-4ec5-b698-cc42c7c8f0e3" providerId="ADAL" clId="{0DF4880A-511B-4234-803E-EB08DB34EB6F}" dt="2022-10-17T15:26:58.840" v="2335"/>
          <ac:spMkLst>
            <pc:docMk/>
            <pc:sldMk cId="1339933469" sldId="281"/>
            <ac:spMk id="3" creationId="{00000000-0000-0000-0000-000000000000}"/>
          </ac:spMkLst>
        </pc:spChg>
      </pc:sldChg>
      <pc:sldChg chg="modSp del mod">
        <pc:chgData name="Tim Lagas" userId="dc19a49f-3731-4ec5-b698-cc42c7c8f0e3" providerId="ADAL" clId="{0DF4880A-511B-4234-803E-EB08DB34EB6F}" dt="2022-10-31T20:37:05.160" v="3104" actId="47"/>
        <pc:sldMkLst>
          <pc:docMk/>
          <pc:sldMk cId="180983114" sldId="282"/>
        </pc:sldMkLst>
        <pc:spChg chg="mod">
          <ac:chgData name="Tim Lagas" userId="dc19a49f-3731-4ec5-b698-cc42c7c8f0e3" providerId="ADAL" clId="{0DF4880A-511B-4234-803E-EB08DB34EB6F}" dt="2022-10-17T15:26:58.840" v="2335"/>
          <ac:spMkLst>
            <pc:docMk/>
            <pc:sldMk cId="180983114" sldId="282"/>
            <ac:spMk id="2" creationId="{00000000-0000-0000-0000-000000000000}"/>
          </ac:spMkLst>
        </pc:spChg>
        <pc:spChg chg="mod">
          <ac:chgData name="Tim Lagas" userId="dc19a49f-3731-4ec5-b698-cc42c7c8f0e3" providerId="ADAL" clId="{0DF4880A-511B-4234-803E-EB08DB34EB6F}" dt="2022-10-17T15:26:58.840" v="2335"/>
          <ac:spMkLst>
            <pc:docMk/>
            <pc:sldMk cId="180983114" sldId="282"/>
            <ac:spMk id="3" creationId="{00000000-0000-0000-0000-000000000000}"/>
          </ac:spMkLst>
        </pc:spChg>
        <pc:picChg chg="mod">
          <ac:chgData name="Tim Lagas" userId="dc19a49f-3731-4ec5-b698-cc42c7c8f0e3" providerId="ADAL" clId="{0DF4880A-511B-4234-803E-EB08DB34EB6F}" dt="2022-10-21T07:55:08.860" v="2645" actId="1076"/>
          <ac:picMkLst>
            <pc:docMk/>
            <pc:sldMk cId="180983114" sldId="282"/>
            <ac:picMk id="4" creationId="{00000000-0000-0000-0000-000000000000}"/>
          </ac:picMkLst>
        </pc:picChg>
      </pc:sldChg>
      <pc:sldChg chg="del">
        <pc:chgData name="Tim Lagas" userId="dc19a49f-3731-4ec5-b698-cc42c7c8f0e3" providerId="ADAL" clId="{0DF4880A-511B-4234-803E-EB08DB34EB6F}" dt="2022-10-31T20:49:49.672" v="3163" actId="47"/>
        <pc:sldMkLst>
          <pc:docMk/>
          <pc:sldMk cId="577669992" sldId="283"/>
        </pc:sldMkLst>
      </pc:sldChg>
      <pc:sldChg chg="modSp">
        <pc:chgData name="Tim Lagas" userId="dc19a49f-3731-4ec5-b698-cc42c7c8f0e3" providerId="ADAL" clId="{0DF4880A-511B-4234-803E-EB08DB34EB6F}" dt="2022-10-31T20:49:28.800" v="3162" actId="20577"/>
        <pc:sldMkLst>
          <pc:docMk/>
          <pc:sldMk cId="4041957925" sldId="284"/>
        </pc:sldMkLst>
        <pc:graphicFrameChg chg="mod">
          <ac:chgData name="Tim Lagas" userId="dc19a49f-3731-4ec5-b698-cc42c7c8f0e3" providerId="ADAL" clId="{0DF4880A-511B-4234-803E-EB08DB34EB6F}" dt="2022-10-31T20:49:28.800" v="3162" actId="20577"/>
          <ac:graphicFrameMkLst>
            <pc:docMk/>
            <pc:sldMk cId="4041957925" sldId="284"/>
            <ac:graphicFrameMk id="5" creationId="{D72D3B17-194C-4FF6-8472-6880D14E3664}"/>
          </ac:graphicFrameMkLst>
        </pc:graphicFrameChg>
      </pc:sldChg>
      <pc:sldChg chg="modSp mod ord modNotesTx">
        <pc:chgData name="Tim Lagas" userId="dc19a49f-3731-4ec5-b698-cc42c7c8f0e3" providerId="ADAL" clId="{0DF4880A-511B-4234-803E-EB08DB34EB6F}" dt="2022-10-31T21:31:49.938" v="3400"/>
        <pc:sldMkLst>
          <pc:docMk/>
          <pc:sldMk cId="3081886481" sldId="285"/>
        </pc:sldMkLst>
        <pc:spChg chg="mod">
          <ac:chgData name="Tim Lagas" userId="dc19a49f-3731-4ec5-b698-cc42c7c8f0e3" providerId="ADAL" clId="{0DF4880A-511B-4234-803E-EB08DB34EB6F}" dt="2022-10-31T20:51:44.328" v="3227" actId="21"/>
          <ac:spMkLst>
            <pc:docMk/>
            <pc:sldMk cId="3081886481" sldId="285"/>
            <ac:spMk id="2" creationId="{00000000-0000-0000-0000-000000000000}"/>
          </ac:spMkLst>
        </pc:spChg>
        <pc:spChg chg="mod">
          <ac:chgData name="Tim Lagas" userId="dc19a49f-3731-4ec5-b698-cc42c7c8f0e3" providerId="ADAL" clId="{0DF4880A-511B-4234-803E-EB08DB34EB6F}" dt="2022-10-31T20:35:42.042" v="3088" actId="27636"/>
          <ac:spMkLst>
            <pc:docMk/>
            <pc:sldMk cId="3081886481" sldId="285"/>
            <ac:spMk id="3" creationId="{00000000-0000-0000-0000-000000000000}"/>
          </ac:spMkLst>
        </pc:spChg>
      </pc:sldChg>
      <pc:sldChg chg="modSp mod ord">
        <pc:chgData name="Tim Lagas" userId="dc19a49f-3731-4ec5-b698-cc42c7c8f0e3" providerId="ADAL" clId="{0DF4880A-511B-4234-803E-EB08DB34EB6F}" dt="2022-10-31T21:29:06.406" v="3334"/>
        <pc:sldMkLst>
          <pc:docMk/>
          <pc:sldMk cId="4101146524" sldId="286"/>
        </pc:sldMkLst>
        <pc:spChg chg="mod">
          <ac:chgData name="Tim Lagas" userId="dc19a49f-3731-4ec5-b698-cc42c7c8f0e3" providerId="ADAL" clId="{0DF4880A-511B-4234-803E-EB08DB34EB6F}" dt="2022-10-31T21:26:50.515" v="3316" actId="113"/>
          <ac:spMkLst>
            <pc:docMk/>
            <pc:sldMk cId="4101146524" sldId="286"/>
            <ac:spMk id="2" creationId="{00000000-0000-0000-0000-000000000000}"/>
          </ac:spMkLst>
        </pc:spChg>
        <pc:spChg chg="mod">
          <ac:chgData name="Tim Lagas" userId="dc19a49f-3731-4ec5-b698-cc42c7c8f0e3" providerId="ADAL" clId="{0DF4880A-511B-4234-803E-EB08DB34EB6F}" dt="2022-10-31T21:26:38.953" v="3315" actId="20577"/>
          <ac:spMkLst>
            <pc:docMk/>
            <pc:sldMk cId="4101146524" sldId="286"/>
            <ac:spMk id="3" creationId="{00000000-0000-0000-0000-000000000000}"/>
          </ac:spMkLst>
        </pc:spChg>
      </pc:sldChg>
      <pc:sldChg chg="modSp mod">
        <pc:chgData name="Tim Lagas" userId="dc19a49f-3731-4ec5-b698-cc42c7c8f0e3" providerId="ADAL" clId="{0DF4880A-511B-4234-803E-EB08DB34EB6F}" dt="2022-10-31T21:33:01.123" v="3404" actId="27636"/>
        <pc:sldMkLst>
          <pc:docMk/>
          <pc:sldMk cId="291197714" sldId="287"/>
        </pc:sldMkLst>
        <pc:spChg chg="mod">
          <ac:chgData name="Tim Lagas" userId="dc19a49f-3731-4ec5-b698-cc42c7c8f0e3" providerId="ADAL" clId="{0DF4880A-511B-4234-803E-EB08DB34EB6F}" dt="2022-10-31T21:32:54.289" v="3401" actId="113"/>
          <ac:spMkLst>
            <pc:docMk/>
            <pc:sldMk cId="291197714" sldId="287"/>
            <ac:spMk id="2" creationId="{00000000-0000-0000-0000-000000000000}"/>
          </ac:spMkLst>
        </pc:spChg>
        <pc:spChg chg="mod">
          <ac:chgData name="Tim Lagas" userId="dc19a49f-3731-4ec5-b698-cc42c7c8f0e3" providerId="ADAL" clId="{0DF4880A-511B-4234-803E-EB08DB34EB6F}" dt="2022-10-31T21:33:01.123" v="3404" actId="27636"/>
          <ac:spMkLst>
            <pc:docMk/>
            <pc:sldMk cId="291197714" sldId="287"/>
            <ac:spMk id="3" creationId="{00000000-0000-0000-0000-000000000000}"/>
          </ac:spMkLst>
        </pc:spChg>
      </pc:sldChg>
      <pc:sldChg chg="modSp">
        <pc:chgData name="Tim Lagas" userId="dc19a49f-3731-4ec5-b698-cc42c7c8f0e3" providerId="ADAL" clId="{0DF4880A-511B-4234-803E-EB08DB34EB6F}" dt="2022-10-17T15:26:58.840" v="2335"/>
        <pc:sldMkLst>
          <pc:docMk/>
          <pc:sldMk cId="4246726051" sldId="288"/>
        </pc:sldMkLst>
        <pc:spChg chg="mod">
          <ac:chgData name="Tim Lagas" userId="dc19a49f-3731-4ec5-b698-cc42c7c8f0e3" providerId="ADAL" clId="{0DF4880A-511B-4234-803E-EB08DB34EB6F}" dt="2022-10-17T15:26:58.840" v="2335"/>
          <ac:spMkLst>
            <pc:docMk/>
            <pc:sldMk cId="4246726051" sldId="288"/>
            <ac:spMk id="2" creationId="{00000000-0000-0000-0000-000000000000}"/>
          </ac:spMkLst>
        </pc:spChg>
        <pc:spChg chg="mod">
          <ac:chgData name="Tim Lagas" userId="dc19a49f-3731-4ec5-b698-cc42c7c8f0e3" providerId="ADAL" clId="{0DF4880A-511B-4234-803E-EB08DB34EB6F}" dt="2022-10-17T15:26:58.840" v="2335"/>
          <ac:spMkLst>
            <pc:docMk/>
            <pc:sldMk cId="4246726051" sldId="288"/>
            <ac:spMk id="3" creationId="{00000000-0000-0000-0000-000000000000}"/>
          </ac:spMkLst>
        </pc:spChg>
      </pc:sldChg>
      <pc:sldChg chg="modSp">
        <pc:chgData name="Tim Lagas" userId="dc19a49f-3731-4ec5-b698-cc42c7c8f0e3" providerId="ADAL" clId="{0DF4880A-511B-4234-803E-EB08DB34EB6F}" dt="2022-10-17T15:26:58.840" v="2335"/>
        <pc:sldMkLst>
          <pc:docMk/>
          <pc:sldMk cId="3841471835" sldId="289"/>
        </pc:sldMkLst>
        <pc:spChg chg="mod">
          <ac:chgData name="Tim Lagas" userId="dc19a49f-3731-4ec5-b698-cc42c7c8f0e3" providerId="ADAL" clId="{0DF4880A-511B-4234-803E-EB08DB34EB6F}" dt="2022-10-17T15:26:58.840" v="2335"/>
          <ac:spMkLst>
            <pc:docMk/>
            <pc:sldMk cId="3841471835" sldId="289"/>
            <ac:spMk id="2" creationId="{00000000-0000-0000-0000-000000000000}"/>
          </ac:spMkLst>
        </pc:spChg>
        <pc:spChg chg="mod">
          <ac:chgData name="Tim Lagas" userId="dc19a49f-3731-4ec5-b698-cc42c7c8f0e3" providerId="ADAL" clId="{0DF4880A-511B-4234-803E-EB08DB34EB6F}" dt="2022-10-17T15:26:58.840" v="2335"/>
          <ac:spMkLst>
            <pc:docMk/>
            <pc:sldMk cId="3841471835" sldId="289"/>
            <ac:spMk id="3" creationId="{00000000-0000-0000-0000-000000000000}"/>
          </ac:spMkLst>
        </pc:spChg>
      </pc:sldChg>
      <pc:sldChg chg="modSp del mod modNotesTx">
        <pc:chgData name="Tim Lagas" userId="dc19a49f-3731-4ec5-b698-cc42c7c8f0e3" providerId="ADAL" clId="{0DF4880A-511B-4234-803E-EB08DB34EB6F}" dt="2022-10-31T20:28:36.674" v="2945" actId="47"/>
        <pc:sldMkLst>
          <pc:docMk/>
          <pc:sldMk cId="2637315564" sldId="290"/>
        </pc:sldMkLst>
        <pc:spChg chg="mod">
          <ac:chgData name="Tim Lagas" userId="dc19a49f-3731-4ec5-b698-cc42c7c8f0e3" providerId="ADAL" clId="{0DF4880A-511B-4234-803E-EB08DB34EB6F}" dt="2022-10-17T15:26:58.840" v="2335"/>
          <ac:spMkLst>
            <pc:docMk/>
            <pc:sldMk cId="2637315564" sldId="290"/>
            <ac:spMk id="2" creationId="{3974DE2E-168B-4F38-9F86-E71D278FF909}"/>
          </ac:spMkLst>
        </pc:spChg>
        <pc:picChg chg="mod">
          <ac:chgData name="Tim Lagas" userId="dc19a49f-3731-4ec5-b698-cc42c7c8f0e3" providerId="ADAL" clId="{0DF4880A-511B-4234-803E-EB08DB34EB6F}" dt="2022-10-10T08:02:33.320" v="340" actId="14100"/>
          <ac:picMkLst>
            <pc:docMk/>
            <pc:sldMk cId="2637315564" sldId="290"/>
            <ac:picMk id="5" creationId="{A65B7A07-81CA-4A2E-976A-283B6EEC996C}"/>
          </ac:picMkLst>
        </pc:picChg>
      </pc:sldChg>
      <pc:sldChg chg="modSp del">
        <pc:chgData name="Tim Lagas" userId="dc19a49f-3731-4ec5-b698-cc42c7c8f0e3" providerId="ADAL" clId="{0DF4880A-511B-4234-803E-EB08DB34EB6F}" dt="2022-10-31T21:28:56.572" v="3332" actId="47"/>
        <pc:sldMkLst>
          <pc:docMk/>
          <pc:sldMk cId="1591568337" sldId="291"/>
        </pc:sldMkLst>
        <pc:spChg chg="mod">
          <ac:chgData name="Tim Lagas" userId="dc19a49f-3731-4ec5-b698-cc42c7c8f0e3" providerId="ADAL" clId="{0DF4880A-511B-4234-803E-EB08DB34EB6F}" dt="2022-10-17T15:26:58.840" v="2335"/>
          <ac:spMkLst>
            <pc:docMk/>
            <pc:sldMk cId="1591568337" sldId="291"/>
            <ac:spMk id="2" creationId="{C4E9C039-7074-4E49-9F12-1C54DEDF2980}"/>
          </ac:spMkLst>
        </pc:spChg>
      </pc:sldChg>
      <pc:sldChg chg="modSp mod ord">
        <pc:chgData name="Tim Lagas" userId="dc19a49f-3731-4ec5-b698-cc42c7c8f0e3" providerId="ADAL" clId="{0DF4880A-511B-4234-803E-EB08DB34EB6F}" dt="2022-10-31T20:29:24.894" v="2949" actId="1076"/>
        <pc:sldMkLst>
          <pc:docMk/>
          <pc:sldMk cId="4284700671" sldId="292"/>
        </pc:sldMkLst>
        <pc:picChg chg="mod">
          <ac:chgData name="Tim Lagas" userId="dc19a49f-3731-4ec5-b698-cc42c7c8f0e3" providerId="ADAL" clId="{0DF4880A-511B-4234-803E-EB08DB34EB6F}" dt="2022-10-31T20:29:24.894" v="2949" actId="1076"/>
          <ac:picMkLst>
            <pc:docMk/>
            <pc:sldMk cId="4284700671" sldId="292"/>
            <ac:picMk id="5" creationId="{F9161042-5290-4753-BE92-2884CAFD38A7}"/>
          </ac:picMkLst>
        </pc:picChg>
      </pc:sldChg>
      <pc:sldChg chg="modSp mod">
        <pc:chgData name="Tim Lagas" userId="dc19a49f-3731-4ec5-b698-cc42c7c8f0e3" providerId="ADAL" clId="{0DF4880A-511B-4234-803E-EB08DB34EB6F}" dt="2022-10-31T20:30:39.533" v="2960" actId="20577"/>
        <pc:sldMkLst>
          <pc:docMk/>
          <pc:sldMk cId="1974949270" sldId="293"/>
        </pc:sldMkLst>
        <pc:spChg chg="mod">
          <ac:chgData name="Tim Lagas" userId="dc19a49f-3731-4ec5-b698-cc42c7c8f0e3" providerId="ADAL" clId="{0DF4880A-511B-4234-803E-EB08DB34EB6F}" dt="2022-10-31T20:30:39.533" v="2960" actId="20577"/>
          <ac:spMkLst>
            <pc:docMk/>
            <pc:sldMk cId="1974949270" sldId="293"/>
            <ac:spMk id="2" creationId="{33CE35BF-F480-4B48-BDEA-B19C12F99252}"/>
          </ac:spMkLst>
        </pc:spChg>
        <pc:picChg chg="mod">
          <ac:chgData name="Tim Lagas" userId="dc19a49f-3731-4ec5-b698-cc42c7c8f0e3" providerId="ADAL" clId="{0DF4880A-511B-4234-803E-EB08DB34EB6F}" dt="2022-10-21T07:54:45.601" v="2644" actId="1076"/>
          <ac:picMkLst>
            <pc:docMk/>
            <pc:sldMk cId="1974949270" sldId="293"/>
            <ac:picMk id="5" creationId="{FFC5D049-FBA0-49EF-A9E1-22AC5EA6DDFF}"/>
          </ac:picMkLst>
        </pc:picChg>
      </pc:sldChg>
      <pc:sldChg chg="modSp mod">
        <pc:chgData name="Tim Lagas" userId="dc19a49f-3731-4ec5-b698-cc42c7c8f0e3" providerId="ADAL" clId="{0DF4880A-511B-4234-803E-EB08DB34EB6F}" dt="2022-10-31T20:36:02.195" v="3103" actId="20577"/>
        <pc:sldMkLst>
          <pc:docMk/>
          <pc:sldMk cId="724771964" sldId="294"/>
        </pc:sldMkLst>
        <pc:spChg chg="mod">
          <ac:chgData name="Tim Lagas" userId="dc19a49f-3731-4ec5-b698-cc42c7c8f0e3" providerId="ADAL" clId="{0DF4880A-511B-4234-803E-EB08DB34EB6F}" dt="2022-10-17T12:07:04.435" v="472" actId="20577"/>
          <ac:spMkLst>
            <pc:docMk/>
            <pc:sldMk cId="724771964" sldId="294"/>
            <ac:spMk id="4" creationId="{7E256807-68E5-45A0-8DD0-5696A7E4E94A}"/>
          </ac:spMkLst>
        </pc:spChg>
        <pc:spChg chg="mod">
          <ac:chgData name="Tim Lagas" userId="dc19a49f-3731-4ec5-b698-cc42c7c8f0e3" providerId="ADAL" clId="{0DF4880A-511B-4234-803E-EB08DB34EB6F}" dt="2022-10-31T20:36:02.195" v="3103" actId="20577"/>
          <ac:spMkLst>
            <pc:docMk/>
            <pc:sldMk cId="724771964" sldId="294"/>
            <ac:spMk id="6" creationId="{81B96BA2-902A-4078-8942-E8A2417A9A29}"/>
          </ac:spMkLst>
        </pc:spChg>
        <pc:graphicFrameChg chg="mod modGraphic">
          <ac:chgData name="Tim Lagas" userId="dc19a49f-3731-4ec5-b698-cc42c7c8f0e3" providerId="ADAL" clId="{0DF4880A-511B-4234-803E-EB08DB34EB6F}" dt="2022-10-17T12:07:16.032" v="478" actId="20577"/>
          <ac:graphicFrameMkLst>
            <pc:docMk/>
            <pc:sldMk cId="724771964" sldId="294"/>
            <ac:graphicFrameMk id="7" creationId="{E301E4D4-09EB-42FE-AC70-36D3DFBAE62B}"/>
          </ac:graphicFrameMkLst>
        </pc:graphicFrameChg>
      </pc:sldChg>
      <pc:sldChg chg="modSp del mod">
        <pc:chgData name="Tim Lagas" userId="dc19a49f-3731-4ec5-b698-cc42c7c8f0e3" providerId="ADAL" clId="{0DF4880A-511B-4234-803E-EB08DB34EB6F}" dt="2022-10-10T07:51:35.217" v="307" actId="47"/>
        <pc:sldMkLst>
          <pc:docMk/>
          <pc:sldMk cId="3366585734" sldId="328"/>
        </pc:sldMkLst>
        <pc:spChg chg="mod">
          <ac:chgData name="Tim Lagas" userId="dc19a49f-3731-4ec5-b698-cc42c7c8f0e3" providerId="ADAL" clId="{0DF4880A-511B-4234-803E-EB08DB34EB6F}" dt="2022-10-10T07:51:17.424" v="306" actId="113"/>
          <ac:spMkLst>
            <pc:docMk/>
            <pc:sldMk cId="3366585734" sldId="328"/>
            <ac:spMk id="2" creationId="{4487B8ED-6CF3-4220-9DF8-C912D594A3AD}"/>
          </ac:spMkLst>
        </pc:spChg>
      </pc:sldChg>
      <pc:sldChg chg="modSp mod">
        <pc:chgData name="Tim Lagas" userId="dc19a49f-3731-4ec5-b698-cc42c7c8f0e3" providerId="ADAL" clId="{0DF4880A-511B-4234-803E-EB08DB34EB6F}" dt="2022-11-01T09:03:29.784" v="3834" actId="20577"/>
        <pc:sldMkLst>
          <pc:docMk/>
          <pc:sldMk cId="432942389" sldId="331"/>
        </pc:sldMkLst>
        <pc:spChg chg="mod">
          <ac:chgData name="Tim Lagas" userId="dc19a49f-3731-4ec5-b698-cc42c7c8f0e3" providerId="ADAL" clId="{0DF4880A-511B-4234-803E-EB08DB34EB6F}" dt="2022-11-01T09:03:29.784" v="3834" actId="20577"/>
          <ac:spMkLst>
            <pc:docMk/>
            <pc:sldMk cId="432942389" sldId="331"/>
            <ac:spMk id="3" creationId="{994E4B0B-79EB-4BD4-B337-93108B00AACC}"/>
          </ac:spMkLst>
        </pc:spChg>
      </pc:sldChg>
      <pc:sldChg chg="modSp del mod">
        <pc:chgData name="Tim Lagas" userId="dc19a49f-3731-4ec5-b698-cc42c7c8f0e3" providerId="ADAL" clId="{0DF4880A-511B-4234-803E-EB08DB34EB6F}" dt="2022-10-31T20:28:51.191" v="2946" actId="47"/>
        <pc:sldMkLst>
          <pc:docMk/>
          <pc:sldMk cId="3238994398" sldId="332"/>
        </pc:sldMkLst>
        <pc:spChg chg="mod">
          <ac:chgData name="Tim Lagas" userId="dc19a49f-3731-4ec5-b698-cc42c7c8f0e3" providerId="ADAL" clId="{0DF4880A-511B-4234-803E-EB08DB34EB6F}" dt="2022-10-21T07:53:14.515" v="2631" actId="20577"/>
          <ac:spMkLst>
            <pc:docMk/>
            <pc:sldMk cId="3238994398" sldId="332"/>
            <ac:spMk id="2" creationId="{00000000-0000-0000-0000-000000000000}"/>
          </ac:spMkLst>
        </pc:spChg>
        <pc:spChg chg="mod">
          <ac:chgData name="Tim Lagas" userId="dc19a49f-3731-4ec5-b698-cc42c7c8f0e3" providerId="ADAL" clId="{0DF4880A-511B-4234-803E-EB08DB34EB6F}" dt="2022-10-17T15:26:58.840" v="2335"/>
          <ac:spMkLst>
            <pc:docMk/>
            <pc:sldMk cId="3238994398" sldId="332"/>
            <ac:spMk id="3" creationId="{00000000-0000-0000-0000-000000000000}"/>
          </ac:spMkLst>
        </pc:spChg>
      </pc:sldChg>
      <pc:sldChg chg="modSp del mod">
        <pc:chgData name="Tim Lagas" userId="dc19a49f-3731-4ec5-b698-cc42c7c8f0e3" providerId="ADAL" clId="{0DF4880A-511B-4234-803E-EB08DB34EB6F}" dt="2022-10-31T21:28:33.674" v="3327" actId="47"/>
        <pc:sldMkLst>
          <pc:docMk/>
          <pc:sldMk cId="1170265883" sldId="333"/>
        </pc:sldMkLst>
        <pc:spChg chg="mod">
          <ac:chgData name="Tim Lagas" userId="dc19a49f-3731-4ec5-b698-cc42c7c8f0e3" providerId="ADAL" clId="{0DF4880A-511B-4234-803E-EB08DB34EB6F}" dt="2022-10-17T15:26:58.840" v="2335"/>
          <ac:spMkLst>
            <pc:docMk/>
            <pc:sldMk cId="1170265883" sldId="333"/>
            <ac:spMk id="2" creationId="{00000000-0000-0000-0000-000000000000}"/>
          </ac:spMkLst>
        </pc:spChg>
        <pc:spChg chg="mod">
          <ac:chgData name="Tim Lagas" userId="dc19a49f-3731-4ec5-b698-cc42c7c8f0e3" providerId="ADAL" clId="{0DF4880A-511B-4234-803E-EB08DB34EB6F}" dt="2022-10-21T07:53:20.339" v="2632" actId="20577"/>
          <ac:spMkLst>
            <pc:docMk/>
            <pc:sldMk cId="1170265883" sldId="333"/>
            <ac:spMk id="3" creationId="{00000000-0000-0000-0000-000000000000}"/>
          </ac:spMkLst>
        </pc:spChg>
      </pc:sldChg>
      <pc:sldChg chg="addSp delSp modSp new del mod ord modAnim">
        <pc:chgData name="Tim Lagas" userId="dc19a49f-3731-4ec5-b698-cc42c7c8f0e3" providerId="ADAL" clId="{0DF4880A-511B-4234-803E-EB08DB34EB6F}" dt="2022-11-01T08:48:09.601" v="3522" actId="47"/>
        <pc:sldMkLst>
          <pc:docMk/>
          <pc:sldMk cId="2701484303" sldId="334"/>
        </pc:sldMkLst>
        <pc:spChg chg="mod">
          <ac:chgData name="Tim Lagas" userId="dc19a49f-3731-4ec5-b698-cc42c7c8f0e3" providerId="ADAL" clId="{0DF4880A-511B-4234-803E-EB08DB34EB6F}" dt="2022-10-17T15:26:58.840" v="2335"/>
          <ac:spMkLst>
            <pc:docMk/>
            <pc:sldMk cId="2701484303" sldId="334"/>
            <ac:spMk id="2" creationId="{BC189933-008D-AB61-A09B-F1E2FBD9979A}"/>
          </ac:spMkLst>
        </pc:spChg>
        <pc:spChg chg="del">
          <ac:chgData name="Tim Lagas" userId="dc19a49f-3731-4ec5-b698-cc42c7c8f0e3" providerId="ADAL" clId="{0DF4880A-511B-4234-803E-EB08DB34EB6F}" dt="2022-10-10T07:15:48.959" v="61"/>
          <ac:spMkLst>
            <pc:docMk/>
            <pc:sldMk cId="2701484303" sldId="334"/>
            <ac:spMk id="3" creationId="{66540AA7-E088-3F23-DB10-8BE823F618F9}"/>
          </ac:spMkLst>
        </pc:spChg>
        <pc:picChg chg="add mod">
          <ac:chgData name="Tim Lagas" userId="dc19a49f-3731-4ec5-b698-cc42c7c8f0e3" providerId="ADAL" clId="{0DF4880A-511B-4234-803E-EB08DB34EB6F}" dt="2022-10-17T15:26:58.840" v="2335"/>
          <ac:picMkLst>
            <pc:docMk/>
            <pc:sldMk cId="2701484303" sldId="334"/>
            <ac:picMk id="4" creationId="{141448FC-8F8F-9398-67F8-CBB1B3A136DA}"/>
          </ac:picMkLst>
        </pc:picChg>
      </pc:sldChg>
      <pc:sldChg chg="new del">
        <pc:chgData name="Tim Lagas" userId="dc19a49f-3731-4ec5-b698-cc42c7c8f0e3" providerId="ADAL" clId="{0DF4880A-511B-4234-803E-EB08DB34EB6F}" dt="2022-10-17T12:05:57.965" v="470" actId="47"/>
        <pc:sldMkLst>
          <pc:docMk/>
          <pc:sldMk cId="247498602" sldId="335"/>
        </pc:sldMkLst>
      </pc:sldChg>
      <pc:sldChg chg="modSp new mod">
        <pc:chgData name="Tim Lagas" userId="dc19a49f-3731-4ec5-b698-cc42c7c8f0e3" providerId="ADAL" clId="{0DF4880A-511B-4234-803E-EB08DB34EB6F}" dt="2022-10-17T15:26:58.840" v="2335"/>
        <pc:sldMkLst>
          <pc:docMk/>
          <pc:sldMk cId="1766981435" sldId="336"/>
        </pc:sldMkLst>
        <pc:spChg chg="mod">
          <ac:chgData name="Tim Lagas" userId="dc19a49f-3731-4ec5-b698-cc42c7c8f0e3" providerId="ADAL" clId="{0DF4880A-511B-4234-803E-EB08DB34EB6F}" dt="2022-10-17T15:26:58.840" v="2335"/>
          <ac:spMkLst>
            <pc:docMk/>
            <pc:sldMk cId="1766981435" sldId="336"/>
            <ac:spMk id="2" creationId="{84C0B5D1-ACC5-D8C2-74A7-BBEB08AEB54A}"/>
          </ac:spMkLst>
        </pc:spChg>
        <pc:spChg chg="mod">
          <ac:chgData name="Tim Lagas" userId="dc19a49f-3731-4ec5-b698-cc42c7c8f0e3" providerId="ADAL" clId="{0DF4880A-511B-4234-803E-EB08DB34EB6F}" dt="2022-10-17T15:26:58.840" v="2335"/>
          <ac:spMkLst>
            <pc:docMk/>
            <pc:sldMk cId="1766981435" sldId="336"/>
            <ac:spMk id="3" creationId="{79EC1049-EE9A-C3A6-8A15-698F760F8FB5}"/>
          </ac:spMkLst>
        </pc:spChg>
      </pc:sldChg>
      <pc:sldChg chg="modSp new mod ord modNotesTx">
        <pc:chgData name="Tim Lagas" userId="dc19a49f-3731-4ec5-b698-cc42c7c8f0e3" providerId="ADAL" clId="{0DF4880A-511B-4234-803E-EB08DB34EB6F}" dt="2022-10-31T21:40:00.875" v="3458" actId="207"/>
        <pc:sldMkLst>
          <pc:docMk/>
          <pc:sldMk cId="695673319" sldId="337"/>
        </pc:sldMkLst>
        <pc:spChg chg="mod">
          <ac:chgData name="Tim Lagas" userId="dc19a49f-3731-4ec5-b698-cc42c7c8f0e3" providerId="ADAL" clId="{0DF4880A-511B-4234-803E-EB08DB34EB6F}" dt="2022-10-31T21:40:00.875" v="3458" actId="207"/>
          <ac:spMkLst>
            <pc:docMk/>
            <pc:sldMk cId="695673319" sldId="337"/>
            <ac:spMk id="2" creationId="{3F3C2310-B6BB-D123-15D3-FA29C7970F0A}"/>
          </ac:spMkLst>
        </pc:spChg>
        <pc:spChg chg="mod">
          <ac:chgData name="Tim Lagas" userId="dc19a49f-3731-4ec5-b698-cc42c7c8f0e3" providerId="ADAL" clId="{0DF4880A-511B-4234-803E-EB08DB34EB6F}" dt="2022-10-31T21:30:55.477" v="3394" actId="20577"/>
          <ac:spMkLst>
            <pc:docMk/>
            <pc:sldMk cId="695673319" sldId="337"/>
            <ac:spMk id="3" creationId="{7F9DC027-3C78-BFB8-4DD3-727338924DAE}"/>
          </ac:spMkLst>
        </pc:spChg>
      </pc:sldChg>
      <pc:sldChg chg="addSp delSp modSp new mod ord">
        <pc:chgData name="Tim Lagas" userId="dc19a49f-3731-4ec5-b698-cc42c7c8f0e3" providerId="ADAL" clId="{0DF4880A-511B-4234-803E-EB08DB34EB6F}" dt="2022-10-31T20:32:09.608" v="2963" actId="20577"/>
        <pc:sldMkLst>
          <pc:docMk/>
          <pc:sldMk cId="447305935" sldId="338"/>
        </pc:sldMkLst>
        <pc:spChg chg="mod">
          <ac:chgData name="Tim Lagas" userId="dc19a49f-3731-4ec5-b698-cc42c7c8f0e3" providerId="ADAL" clId="{0DF4880A-511B-4234-803E-EB08DB34EB6F}" dt="2022-10-31T20:32:09.608" v="2963" actId="20577"/>
          <ac:spMkLst>
            <pc:docMk/>
            <pc:sldMk cId="447305935" sldId="338"/>
            <ac:spMk id="2" creationId="{CB4D636E-92AA-3F78-F7EA-C08882ADA4B7}"/>
          </ac:spMkLst>
        </pc:spChg>
        <pc:spChg chg="del mod">
          <ac:chgData name="Tim Lagas" userId="dc19a49f-3731-4ec5-b698-cc42c7c8f0e3" providerId="ADAL" clId="{0DF4880A-511B-4234-803E-EB08DB34EB6F}" dt="2022-10-17T14:03:48.646" v="513" actId="22"/>
          <ac:spMkLst>
            <pc:docMk/>
            <pc:sldMk cId="447305935" sldId="338"/>
            <ac:spMk id="3" creationId="{D53CE132-261E-6C70-53A6-A2229AF86AB9}"/>
          </ac:spMkLst>
        </pc:spChg>
        <pc:picChg chg="add mod ord">
          <ac:chgData name="Tim Lagas" userId="dc19a49f-3731-4ec5-b698-cc42c7c8f0e3" providerId="ADAL" clId="{0DF4880A-511B-4234-803E-EB08DB34EB6F}" dt="2022-10-17T14:03:59.536" v="516" actId="1076"/>
          <ac:picMkLst>
            <pc:docMk/>
            <pc:sldMk cId="447305935" sldId="338"/>
            <ac:picMk id="5" creationId="{193AEB68-454E-BCAE-586C-7BB500C8058A}"/>
          </ac:picMkLst>
        </pc:picChg>
      </pc:sldChg>
      <pc:sldChg chg="modSp new mod ord setBg">
        <pc:chgData name="Tim Lagas" userId="dc19a49f-3731-4ec5-b698-cc42c7c8f0e3" providerId="ADAL" clId="{0DF4880A-511B-4234-803E-EB08DB34EB6F}" dt="2022-11-01T08:56:16.569" v="3581"/>
        <pc:sldMkLst>
          <pc:docMk/>
          <pc:sldMk cId="478077470" sldId="339"/>
        </pc:sldMkLst>
        <pc:spChg chg="mod">
          <ac:chgData name="Tim Lagas" userId="dc19a49f-3731-4ec5-b698-cc42c7c8f0e3" providerId="ADAL" clId="{0DF4880A-511B-4234-803E-EB08DB34EB6F}" dt="2022-11-01T08:55:50.652" v="3575" actId="21"/>
          <ac:spMkLst>
            <pc:docMk/>
            <pc:sldMk cId="478077470" sldId="339"/>
            <ac:spMk id="2" creationId="{0D0C62BE-6A82-8DCB-771F-ACC3CDA67286}"/>
          </ac:spMkLst>
        </pc:spChg>
        <pc:spChg chg="mod">
          <ac:chgData name="Tim Lagas" userId="dc19a49f-3731-4ec5-b698-cc42c7c8f0e3" providerId="ADAL" clId="{0DF4880A-511B-4234-803E-EB08DB34EB6F}" dt="2022-11-01T08:55:59.793" v="3579" actId="20577"/>
          <ac:spMkLst>
            <pc:docMk/>
            <pc:sldMk cId="478077470" sldId="339"/>
            <ac:spMk id="3" creationId="{4946869D-AC1D-C217-0657-E44148A03A78}"/>
          </ac:spMkLst>
        </pc:spChg>
      </pc:sldChg>
      <pc:sldChg chg="modSp new del mod">
        <pc:chgData name="Tim Lagas" userId="dc19a49f-3731-4ec5-b698-cc42c7c8f0e3" providerId="ADAL" clId="{0DF4880A-511B-4234-803E-EB08DB34EB6F}" dt="2022-11-01T08:56:08.425" v="3580" actId="47"/>
        <pc:sldMkLst>
          <pc:docMk/>
          <pc:sldMk cId="4207266717" sldId="340"/>
        </pc:sldMkLst>
        <pc:spChg chg="mod">
          <ac:chgData name="Tim Lagas" userId="dc19a49f-3731-4ec5-b698-cc42c7c8f0e3" providerId="ADAL" clId="{0DF4880A-511B-4234-803E-EB08DB34EB6F}" dt="2022-10-17T15:26:58.840" v="2335"/>
          <ac:spMkLst>
            <pc:docMk/>
            <pc:sldMk cId="4207266717" sldId="340"/>
            <ac:spMk id="2" creationId="{0D942199-15EB-377D-B914-8819E307E4AE}"/>
          </ac:spMkLst>
        </pc:spChg>
        <pc:spChg chg="mod">
          <ac:chgData name="Tim Lagas" userId="dc19a49f-3731-4ec5-b698-cc42c7c8f0e3" providerId="ADAL" clId="{0DF4880A-511B-4234-803E-EB08DB34EB6F}" dt="2022-10-17T15:26:58.840" v="2335"/>
          <ac:spMkLst>
            <pc:docMk/>
            <pc:sldMk cId="4207266717" sldId="340"/>
            <ac:spMk id="3" creationId="{0329CFAA-1B32-74EB-3AC0-3DC596A13811}"/>
          </ac:spMkLst>
        </pc:spChg>
      </pc:sldChg>
      <pc:sldChg chg="modSp new del mod ord">
        <pc:chgData name="Tim Lagas" userId="dc19a49f-3731-4ec5-b698-cc42c7c8f0e3" providerId="ADAL" clId="{0DF4880A-511B-4234-803E-EB08DB34EB6F}" dt="2022-11-01T08:57:39.758" v="3680" actId="47"/>
        <pc:sldMkLst>
          <pc:docMk/>
          <pc:sldMk cId="654745015" sldId="341"/>
        </pc:sldMkLst>
        <pc:spChg chg="mod">
          <ac:chgData name="Tim Lagas" userId="dc19a49f-3731-4ec5-b698-cc42c7c8f0e3" providerId="ADAL" clId="{0DF4880A-511B-4234-803E-EB08DB34EB6F}" dt="2022-10-17T15:26:58.840" v="2335"/>
          <ac:spMkLst>
            <pc:docMk/>
            <pc:sldMk cId="654745015" sldId="341"/>
            <ac:spMk id="2" creationId="{4B8F8686-4AF6-6DC2-2B56-B49AE90D8F0D}"/>
          </ac:spMkLst>
        </pc:spChg>
        <pc:spChg chg="mod">
          <ac:chgData name="Tim Lagas" userId="dc19a49f-3731-4ec5-b698-cc42c7c8f0e3" providerId="ADAL" clId="{0DF4880A-511B-4234-803E-EB08DB34EB6F}" dt="2022-10-17T15:26:58.840" v="2335"/>
          <ac:spMkLst>
            <pc:docMk/>
            <pc:sldMk cId="654745015" sldId="341"/>
            <ac:spMk id="3" creationId="{7FE74D12-DE45-13C9-5A8F-AEAED1672257}"/>
          </ac:spMkLst>
        </pc:spChg>
      </pc:sldChg>
      <pc:sldChg chg="modSp new del mod ord">
        <pc:chgData name="Tim Lagas" userId="dc19a49f-3731-4ec5-b698-cc42c7c8f0e3" providerId="ADAL" clId="{0DF4880A-511B-4234-803E-EB08DB34EB6F}" dt="2022-11-01T08:57:41.187" v="3681" actId="47"/>
        <pc:sldMkLst>
          <pc:docMk/>
          <pc:sldMk cId="757774153" sldId="342"/>
        </pc:sldMkLst>
        <pc:spChg chg="mod">
          <ac:chgData name="Tim Lagas" userId="dc19a49f-3731-4ec5-b698-cc42c7c8f0e3" providerId="ADAL" clId="{0DF4880A-511B-4234-803E-EB08DB34EB6F}" dt="2022-10-17T15:26:58.840" v="2335"/>
          <ac:spMkLst>
            <pc:docMk/>
            <pc:sldMk cId="757774153" sldId="342"/>
            <ac:spMk id="2" creationId="{9E40C013-A63C-F0F2-AE46-BA6BC866AFDD}"/>
          </ac:spMkLst>
        </pc:spChg>
        <pc:spChg chg="mod">
          <ac:chgData name="Tim Lagas" userId="dc19a49f-3731-4ec5-b698-cc42c7c8f0e3" providerId="ADAL" clId="{0DF4880A-511B-4234-803E-EB08DB34EB6F}" dt="2022-10-17T15:26:58.840" v="2335"/>
          <ac:spMkLst>
            <pc:docMk/>
            <pc:sldMk cId="757774153" sldId="342"/>
            <ac:spMk id="3" creationId="{7C00546B-F78F-FE2F-EF1D-829C9B3606F0}"/>
          </ac:spMkLst>
        </pc:spChg>
      </pc:sldChg>
      <pc:sldChg chg="modSp new mod ord setBg">
        <pc:chgData name="Tim Lagas" userId="dc19a49f-3731-4ec5-b698-cc42c7c8f0e3" providerId="ADAL" clId="{0DF4880A-511B-4234-803E-EB08DB34EB6F}" dt="2022-11-01T08:55:07.426" v="3558"/>
        <pc:sldMkLst>
          <pc:docMk/>
          <pc:sldMk cId="3794915275" sldId="343"/>
        </pc:sldMkLst>
        <pc:spChg chg="mod">
          <ac:chgData name="Tim Lagas" userId="dc19a49f-3731-4ec5-b698-cc42c7c8f0e3" providerId="ADAL" clId="{0DF4880A-511B-4234-803E-EB08DB34EB6F}" dt="2022-11-01T08:54:04.679" v="3529" actId="20577"/>
          <ac:spMkLst>
            <pc:docMk/>
            <pc:sldMk cId="3794915275" sldId="343"/>
            <ac:spMk id="2" creationId="{86781C2A-BC14-F01B-E07B-274D4B853D6B}"/>
          </ac:spMkLst>
        </pc:spChg>
        <pc:spChg chg="mod">
          <ac:chgData name="Tim Lagas" userId="dc19a49f-3731-4ec5-b698-cc42c7c8f0e3" providerId="ADAL" clId="{0DF4880A-511B-4234-803E-EB08DB34EB6F}" dt="2022-11-01T08:54:08.105" v="3530" actId="255"/>
          <ac:spMkLst>
            <pc:docMk/>
            <pc:sldMk cId="3794915275" sldId="343"/>
            <ac:spMk id="3" creationId="{6AF90D8F-2C81-EEE7-F1B3-F8FBC1B201BF}"/>
          </ac:spMkLst>
        </pc:spChg>
      </pc:sldChg>
      <pc:sldChg chg="modSp new mod ord">
        <pc:chgData name="Tim Lagas" userId="dc19a49f-3731-4ec5-b698-cc42c7c8f0e3" providerId="ADAL" clId="{0DF4880A-511B-4234-803E-EB08DB34EB6F}" dt="2022-10-31T14:58:03.248" v="2669" actId="5793"/>
        <pc:sldMkLst>
          <pc:docMk/>
          <pc:sldMk cId="1577951440" sldId="344"/>
        </pc:sldMkLst>
        <pc:spChg chg="mod">
          <ac:chgData name="Tim Lagas" userId="dc19a49f-3731-4ec5-b698-cc42c7c8f0e3" providerId="ADAL" clId="{0DF4880A-511B-4234-803E-EB08DB34EB6F}" dt="2022-10-17T15:26:58.840" v="2335"/>
          <ac:spMkLst>
            <pc:docMk/>
            <pc:sldMk cId="1577951440" sldId="344"/>
            <ac:spMk id="2" creationId="{91C3A6CE-0BB1-EE1B-D11A-4F84F95D8463}"/>
          </ac:spMkLst>
        </pc:spChg>
        <pc:spChg chg="mod">
          <ac:chgData name="Tim Lagas" userId="dc19a49f-3731-4ec5-b698-cc42c7c8f0e3" providerId="ADAL" clId="{0DF4880A-511B-4234-803E-EB08DB34EB6F}" dt="2022-10-31T14:58:03.248" v="2669" actId="5793"/>
          <ac:spMkLst>
            <pc:docMk/>
            <pc:sldMk cId="1577951440" sldId="344"/>
            <ac:spMk id="3" creationId="{6D6D1CF8-AE43-6C27-AC77-9BD3C52DABEE}"/>
          </ac:spMkLst>
        </pc:spChg>
      </pc:sldChg>
      <pc:sldChg chg="modSp new mod">
        <pc:chgData name="Tim Lagas" userId="dc19a49f-3731-4ec5-b698-cc42c7c8f0e3" providerId="ADAL" clId="{0DF4880A-511B-4234-803E-EB08DB34EB6F}" dt="2022-10-31T14:58:24.020" v="2684" actId="20577"/>
        <pc:sldMkLst>
          <pc:docMk/>
          <pc:sldMk cId="3479108364" sldId="345"/>
        </pc:sldMkLst>
        <pc:spChg chg="mod">
          <ac:chgData name="Tim Lagas" userId="dc19a49f-3731-4ec5-b698-cc42c7c8f0e3" providerId="ADAL" clId="{0DF4880A-511B-4234-803E-EB08DB34EB6F}" dt="2022-10-31T14:58:24.020" v="2684" actId="20577"/>
          <ac:spMkLst>
            <pc:docMk/>
            <pc:sldMk cId="3479108364" sldId="345"/>
            <ac:spMk id="2" creationId="{5E9CFCEE-C5D5-2F3E-E06E-B307F59E9EC0}"/>
          </ac:spMkLst>
        </pc:spChg>
        <pc:spChg chg="mod">
          <ac:chgData name="Tim Lagas" userId="dc19a49f-3731-4ec5-b698-cc42c7c8f0e3" providerId="ADAL" clId="{0DF4880A-511B-4234-803E-EB08DB34EB6F}" dt="2022-10-21T07:50:10.160" v="2613" actId="20577"/>
          <ac:spMkLst>
            <pc:docMk/>
            <pc:sldMk cId="3479108364" sldId="345"/>
            <ac:spMk id="3" creationId="{C79E33DD-ADE8-EE01-68D5-A881B5AA8E25}"/>
          </ac:spMkLst>
        </pc:spChg>
      </pc:sldChg>
      <pc:sldChg chg="modSp new mod ord">
        <pc:chgData name="Tim Lagas" userId="dc19a49f-3731-4ec5-b698-cc42c7c8f0e3" providerId="ADAL" clId="{0DF4880A-511B-4234-803E-EB08DB34EB6F}" dt="2022-10-31T20:20:54.223" v="2879" actId="20577"/>
        <pc:sldMkLst>
          <pc:docMk/>
          <pc:sldMk cId="1837130781" sldId="346"/>
        </pc:sldMkLst>
        <pc:spChg chg="mod">
          <ac:chgData name="Tim Lagas" userId="dc19a49f-3731-4ec5-b698-cc42c7c8f0e3" providerId="ADAL" clId="{0DF4880A-511B-4234-803E-EB08DB34EB6F}" dt="2022-10-31T20:20:54.223" v="2879" actId="20577"/>
          <ac:spMkLst>
            <pc:docMk/>
            <pc:sldMk cId="1837130781" sldId="346"/>
            <ac:spMk id="2" creationId="{CE2F3F2F-7578-C80A-C600-FAEC02C37402}"/>
          </ac:spMkLst>
        </pc:spChg>
        <pc:spChg chg="mod">
          <ac:chgData name="Tim Lagas" userId="dc19a49f-3731-4ec5-b698-cc42c7c8f0e3" providerId="ADAL" clId="{0DF4880A-511B-4234-803E-EB08DB34EB6F}" dt="2022-10-21T07:48:13.713" v="2578" actId="20577"/>
          <ac:spMkLst>
            <pc:docMk/>
            <pc:sldMk cId="1837130781" sldId="346"/>
            <ac:spMk id="3" creationId="{A450C0CF-B29A-625E-FF73-2A715F90372F}"/>
          </ac:spMkLst>
        </pc:spChg>
      </pc:sldChg>
      <pc:sldChg chg="addSp delSp modSp new mod">
        <pc:chgData name="Tim Lagas" userId="dc19a49f-3731-4ec5-b698-cc42c7c8f0e3" providerId="ADAL" clId="{0DF4880A-511B-4234-803E-EB08DB34EB6F}" dt="2022-10-31T20:24:05.492" v="2886" actId="1076"/>
        <pc:sldMkLst>
          <pc:docMk/>
          <pc:sldMk cId="3486010354" sldId="347"/>
        </pc:sldMkLst>
        <pc:spChg chg="del mod">
          <ac:chgData name="Tim Lagas" userId="dc19a49f-3731-4ec5-b698-cc42c7c8f0e3" providerId="ADAL" clId="{0DF4880A-511B-4234-803E-EB08DB34EB6F}" dt="2022-10-17T15:28:10.708" v="2346" actId="478"/>
          <ac:spMkLst>
            <pc:docMk/>
            <pc:sldMk cId="3486010354" sldId="347"/>
            <ac:spMk id="2" creationId="{E7142708-5097-9D00-D377-AB68AA1C9757}"/>
          </ac:spMkLst>
        </pc:spChg>
        <pc:spChg chg="mod">
          <ac:chgData name="Tim Lagas" userId="dc19a49f-3731-4ec5-b698-cc42c7c8f0e3" providerId="ADAL" clId="{0DF4880A-511B-4234-803E-EB08DB34EB6F}" dt="2022-10-31T20:24:05.492" v="2886" actId="1076"/>
          <ac:spMkLst>
            <pc:docMk/>
            <pc:sldMk cId="3486010354" sldId="347"/>
            <ac:spMk id="3" creationId="{E9984FC2-1D14-5ECC-18DE-82691C6CCEDE}"/>
          </ac:spMkLst>
        </pc:spChg>
        <pc:picChg chg="add mod">
          <ac:chgData name="Tim Lagas" userId="dc19a49f-3731-4ec5-b698-cc42c7c8f0e3" providerId="ADAL" clId="{0DF4880A-511B-4234-803E-EB08DB34EB6F}" dt="2022-10-31T20:23:56.897" v="2885"/>
          <ac:picMkLst>
            <pc:docMk/>
            <pc:sldMk cId="3486010354" sldId="347"/>
            <ac:picMk id="2" creationId="{300986DD-5644-90BA-6747-09D766DD6802}"/>
          </ac:picMkLst>
        </pc:picChg>
        <pc:picChg chg="add mod">
          <ac:chgData name="Tim Lagas" userId="dc19a49f-3731-4ec5-b698-cc42c7c8f0e3" providerId="ADAL" clId="{0DF4880A-511B-4234-803E-EB08DB34EB6F}" dt="2022-10-31T20:23:39.693" v="2883" actId="1076"/>
          <ac:picMkLst>
            <pc:docMk/>
            <pc:sldMk cId="3486010354" sldId="347"/>
            <ac:picMk id="1026" creationId="{67FD5A84-FBA8-8DE9-D37B-D6BCD5FA3D9B}"/>
          </ac:picMkLst>
        </pc:picChg>
      </pc:sldChg>
      <pc:sldChg chg="addSp modSp new mod ord">
        <pc:chgData name="Tim Lagas" userId="dc19a49f-3731-4ec5-b698-cc42c7c8f0e3" providerId="ADAL" clId="{0DF4880A-511B-4234-803E-EB08DB34EB6F}" dt="2022-10-31T20:17:19.948" v="2694" actId="113"/>
        <pc:sldMkLst>
          <pc:docMk/>
          <pc:sldMk cId="1848041856" sldId="348"/>
        </pc:sldMkLst>
        <pc:spChg chg="mod">
          <ac:chgData name="Tim Lagas" userId="dc19a49f-3731-4ec5-b698-cc42c7c8f0e3" providerId="ADAL" clId="{0DF4880A-511B-4234-803E-EB08DB34EB6F}" dt="2022-10-31T20:17:19.948" v="2694" actId="113"/>
          <ac:spMkLst>
            <pc:docMk/>
            <pc:sldMk cId="1848041856" sldId="348"/>
            <ac:spMk id="2" creationId="{8281BF89-248B-AD97-F564-1403A68B781C}"/>
          </ac:spMkLst>
        </pc:spChg>
        <pc:spChg chg="mod">
          <ac:chgData name="Tim Lagas" userId="dc19a49f-3731-4ec5-b698-cc42c7c8f0e3" providerId="ADAL" clId="{0DF4880A-511B-4234-803E-EB08DB34EB6F}" dt="2022-10-17T15:50:42.073" v="2486" actId="14100"/>
          <ac:spMkLst>
            <pc:docMk/>
            <pc:sldMk cId="1848041856" sldId="348"/>
            <ac:spMk id="3" creationId="{4427B889-D5A6-4333-B7BB-1223F6BF492F}"/>
          </ac:spMkLst>
        </pc:spChg>
        <pc:picChg chg="add mod">
          <ac:chgData name="Tim Lagas" userId="dc19a49f-3731-4ec5-b698-cc42c7c8f0e3" providerId="ADAL" clId="{0DF4880A-511B-4234-803E-EB08DB34EB6F}" dt="2022-10-17T15:52:27.973" v="2494" actId="167"/>
          <ac:picMkLst>
            <pc:docMk/>
            <pc:sldMk cId="1848041856" sldId="348"/>
            <ac:picMk id="4" creationId="{B6EFF7E9-1A1A-AD6E-94F9-CD6A91ED8DDA}"/>
          </ac:picMkLst>
        </pc:picChg>
      </pc:sldChg>
      <pc:sldChg chg="delSp modSp new del mod ord">
        <pc:chgData name="Tim Lagas" userId="dc19a49f-3731-4ec5-b698-cc42c7c8f0e3" providerId="ADAL" clId="{0DF4880A-511B-4234-803E-EB08DB34EB6F}" dt="2022-10-21T07:51:53.375" v="2616" actId="47"/>
        <pc:sldMkLst>
          <pc:docMk/>
          <pc:sldMk cId="3733158024" sldId="349"/>
        </pc:sldMkLst>
        <pc:spChg chg="del mod">
          <ac:chgData name="Tim Lagas" userId="dc19a49f-3731-4ec5-b698-cc42c7c8f0e3" providerId="ADAL" clId="{0DF4880A-511B-4234-803E-EB08DB34EB6F}" dt="2022-10-17T15:53:18.929" v="2550" actId="478"/>
          <ac:spMkLst>
            <pc:docMk/>
            <pc:sldMk cId="3733158024" sldId="349"/>
            <ac:spMk id="2" creationId="{9422AECF-AC8E-3051-C705-2D3D9E4E7CAA}"/>
          </ac:spMkLst>
        </pc:spChg>
        <pc:spChg chg="mod">
          <ac:chgData name="Tim Lagas" userId="dc19a49f-3731-4ec5-b698-cc42c7c8f0e3" providerId="ADAL" clId="{0DF4880A-511B-4234-803E-EB08DB34EB6F}" dt="2022-10-21T07:46:20.347" v="2562" actId="1076"/>
          <ac:spMkLst>
            <pc:docMk/>
            <pc:sldMk cId="3733158024" sldId="349"/>
            <ac:spMk id="3" creationId="{C2741898-BDA8-6727-9011-ED9E27D0BA99}"/>
          </ac:spMkLst>
        </pc:spChg>
      </pc:sldChg>
      <pc:sldChg chg="modSp add mod">
        <pc:chgData name="Tim Lagas" userId="dc19a49f-3731-4ec5-b698-cc42c7c8f0e3" providerId="ADAL" clId="{0DF4880A-511B-4234-803E-EB08DB34EB6F}" dt="2022-10-31T20:20:58.907" v="2880"/>
        <pc:sldMkLst>
          <pc:docMk/>
          <pc:sldMk cId="3211050035" sldId="350"/>
        </pc:sldMkLst>
        <pc:spChg chg="mod">
          <ac:chgData name="Tim Lagas" userId="dc19a49f-3731-4ec5-b698-cc42c7c8f0e3" providerId="ADAL" clId="{0DF4880A-511B-4234-803E-EB08DB34EB6F}" dt="2022-10-31T20:20:58.907" v="2880"/>
          <ac:spMkLst>
            <pc:docMk/>
            <pc:sldMk cId="3211050035" sldId="350"/>
            <ac:spMk id="2" creationId="{CE2F3F2F-7578-C80A-C600-FAEC02C37402}"/>
          </ac:spMkLst>
        </pc:spChg>
        <pc:spChg chg="mod">
          <ac:chgData name="Tim Lagas" userId="dc19a49f-3731-4ec5-b698-cc42c7c8f0e3" providerId="ADAL" clId="{0DF4880A-511B-4234-803E-EB08DB34EB6F}" dt="2022-10-31T14:57:32.224" v="2667" actId="20577"/>
          <ac:spMkLst>
            <pc:docMk/>
            <pc:sldMk cId="3211050035" sldId="350"/>
            <ac:spMk id="3" creationId="{A450C0CF-B29A-625E-FF73-2A715F90372F}"/>
          </ac:spMkLst>
        </pc:spChg>
      </pc:sldChg>
      <pc:sldChg chg="modSp add mod">
        <pc:chgData name="Tim Lagas" userId="dc19a49f-3731-4ec5-b698-cc42c7c8f0e3" providerId="ADAL" clId="{0DF4880A-511B-4234-803E-EB08DB34EB6F}" dt="2022-10-31T20:17:01.262" v="2693" actId="20577"/>
        <pc:sldMkLst>
          <pc:docMk/>
          <pc:sldMk cId="3577141606" sldId="351"/>
        </pc:sldMkLst>
        <pc:spChg chg="mod">
          <ac:chgData name="Tim Lagas" userId="dc19a49f-3731-4ec5-b698-cc42c7c8f0e3" providerId="ADAL" clId="{0DF4880A-511B-4234-803E-EB08DB34EB6F}" dt="2022-10-31T20:17:01.262" v="2693" actId="20577"/>
          <ac:spMkLst>
            <pc:docMk/>
            <pc:sldMk cId="3577141606" sldId="351"/>
            <ac:spMk id="2" creationId="{5E9CFCEE-C5D5-2F3E-E06E-B307F59E9EC0}"/>
          </ac:spMkLst>
        </pc:spChg>
        <pc:spChg chg="mod">
          <ac:chgData name="Tim Lagas" userId="dc19a49f-3731-4ec5-b698-cc42c7c8f0e3" providerId="ADAL" clId="{0DF4880A-511B-4234-803E-EB08DB34EB6F}" dt="2022-10-21T07:50:14.261" v="2615" actId="20577"/>
          <ac:spMkLst>
            <pc:docMk/>
            <pc:sldMk cId="3577141606" sldId="351"/>
            <ac:spMk id="3" creationId="{C79E33DD-ADE8-EE01-68D5-A881B5AA8E25}"/>
          </ac:spMkLst>
        </pc:spChg>
      </pc:sldChg>
      <pc:sldChg chg="modSp new mod ord">
        <pc:chgData name="Tim Lagas" userId="dc19a49f-3731-4ec5-b698-cc42c7c8f0e3" providerId="ADAL" clId="{0DF4880A-511B-4234-803E-EB08DB34EB6F}" dt="2022-10-31T20:20:18.022" v="2869"/>
        <pc:sldMkLst>
          <pc:docMk/>
          <pc:sldMk cId="2017579518" sldId="352"/>
        </pc:sldMkLst>
        <pc:spChg chg="mod">
          <ac:chgData name="Tim Lagas" userId="dc19a49f-3731-4ec5-b698-cc42c7c8f0e3" providerId="ADAL" clId="{0DF4880A-511B-4234-803E-EB08DB34EB6F}" dt="2022-10-31T20:17:33.461" v="2715" actId="20577"/>
          <ac:spMkLst>
            <pc:docMk/>
            <pc:sldMk cId="2017579518" sldId="352"/>
            <ac:spMk id="2" creationId="{91BB6B6A-F603-D630-2DE4-2831F16302FB}"/>
          </ac:spMkLst>
        </pc:spChg>
        <pc:spChg chg="mod">
          <ac:chgData name="Tim Lagas" userId="dc19a49f-3731-4ec5-b698-cc42c7c8f0e3" providerId="ADAL" clId="{0DF4880A-511B-4234-803E-EB08DB34EB6F}" dt="2022-10-31T20:19:21.001" v="2863" actId="207"/>
          <ac:spMkLst>
            <pc:docMk/>
            <pc:sldMk cId="2017579518" sldId="352"/>
            <ac:spMk id="3" creationId="{080A9835-5C48-3149-EAF6-8EC4E875FCBA}"/>
          </ac:spMkLst>
        </pc:spChg>
      </pc:sldChg>
      <pc:sldChg chg="new del ord">
        <pc:chgData name="Tim Lagas" userId="dc19a49f-3731-4ec5-b698-cc42c7c8f0e3" providerId="ADAL" clId="{0DF4880A-511B-4234-803E-EB08DB34EB6F}" dt="2022-10-31T20:19:57.574" v="2867" actId="47"/>
        <pc:sldMkLst>
          <pc:docMk/>
          <pc:sldMk cId="1031057969" sldId="353"/>
        </pc:sldMkLst>
      </pc:sldChg>
      <pc:sldChg chg="addSp modSp new mod ord">
        <pc:chgData name="Tim Lagas" userId="dc19a49f-3731-4ec5-b698-cc42c7c8f0e3" providerId="ADAL" clId="{0DF4880A-511B-4234-803E-EB08DB34EB6F}" dt="2022-10-31T20:27:11.346" v="2917" actId="1076"/>
        <pc:sldMkLst>
          <pc:docMk/>
          <pc:sldMk cId="1120965721" sldId="353"/>
        </pc:sldMkLst>
        <pc:spChg chg="mod">
          <ac:chgData name="Tim Lagas" userId="dc19a49f-3731-4ec5-b698-cc42c7c8f0e3" providerId="ADAL" clId="{0DF4880A-511B-4234-803E-EB08DB34EB6F}" dt="2022-10-31T20:24:44.344" v="2913" actId="5793"/>
          <ac:spMkLst>
            <pc:docMk/>
            <pc:sldMk cId="1120965721" sldId="353"/>
            <ac:spMk id="2" creationId="{971BBE7A-92F5-7003-A47C-AF818055E82C}"/>
          </ac:spMkLst>
        </pc:spChg>
        <pc:picChg chg="add mod">
          <ac:chgData name="Tim Lagas" userId="dc19a49f-3731-4ec5-b698-cc42c7c8f0e3" providerId="ADAL" clId="{0DF4880A-511B-4234-803E-EB08DB34EB6F}" dt="2022-10-31T20:27:11.346" v="2917" actId="1076"/>
          <ac:picMkLst>
            <pc:docMk/>
            <pc:sldMk cId="1120965721" sldId="353"/>
            <ac:picMk id="2050" creationId="{8B5AF89A-645D-B206-407A-A176371EC506}"/>
          </ac:picMkLst>
        </pc:picChg>
      </pc:sldChg>
      <pc:sldChg chg="modSp new mod modNotesTx">
        <pc:chgData name="Tim Lagas" userId="dc19a49f-3731-4ec5-b698-cc42c7c8f0e3" providerId="ADAL" clId="{0DF4880A-511B-4234-803E-EB08DB34EB6F}" dt="2022-10-31T21:44:44.617" v="3521" actId="27636"/>
        <pc:sldMkLst>
          <pc:docMk/>
          <pc:sldMk cId="2466967375" sldId="354"/>
        </pc:sldMkLst>
        <pc:spChg chg="mod">
          <ac:chgData name="Tim Lagas" userId="dc19a49f-3731-4ec5-b698-cc42c7c8f0e3" providerId="ADAL" clId="{0DF4880A-511B-4234-803E-EB08DB34EB6F}" dt="2022-10-31T21:40:04.741" v="3459" actId="207"/>
          <ac:spMkLst>
            <pc:docMk/>
            <pc:sldMk cId="2466967375" sldId="354"/>
            <ac:spMk id="2" creationId="{2115B87F-F6A4-F83B-64EC-6372C7EA3BF0}"/>
          </ac:spMkLst>
        </pc:spChg>
        <pc:spChg chg="mod">
          <ac:chgData name="Tim Lagas" userId="dc19a49f-3731-4ec5-b698-cc42c7c8f0e3" providerId="ADAL" clId="{0DF4880A-511B-4234-803E-EB08DB34EB6F}" dt="2022-10-31T21:44:44.617" v="3521" actId="27636"/>
          <ac:spMkLst>
            <pc:docMk/>
            <pc:sldMk cId="2466967375" sldId="354"/>
            <ac:spMk id="3" creationId="{8424CA63-12B1-4A0E-9857-61C2B284650F}"/>
          </ac:spMkLst>
        </pc:spChg>
      </pc:sldChg>
      <pc:sldChg chg="new del">
        <pc:chgData name="Tim Lagas" userId="dc19a49f-3731-4ec5-b698-cc42c7c8f0e3" providerId="ADAL" clId="{0DF4880A-511B-4234-803E-EB08DB34EB6F}" dt="2022-11-01T08:55:45.306" v="3574" actId="47"/>
        <pc:sldMkLst>
          <pc:docMk/>
          <pc:sldMk cId="1935495053" sldId="355"/>
        </pc:sldMkLst>
      </pc:sldChg>
      <pc:sldChg chg="modSp add mod setBg">
        <pc:chgData name="Tim Lagas" userId="dc19a49f-3731-4ec5-b698-cc42c7c8f0e3" providerId="ADAL" clId="{0DF4880A-511B-4234-803E-EB08DB34EB6F}" dt="2022-11-01T08:54:56.079" v="3551" actId="207"/>
        <pc:sldMkLst>
          <pc:docMk/>
          <pc:sldMk cId="1939347488" sldId="356"/>
        </pc:sldMkLst>
        <pc:spChg chg="mod">
          <ac:chgData name="Tim Lagas" userId="dc19a49f-3731-4ec5-b698-cc42c7c8f0e3" providerId="ADAL" clId="{0DF4880A-511B-4234-803E-EB08DB34EB6F}" dt="2022-11-01T08:54:56.079" v="3551" actId="207"/>
          <ac:spMkLst>
            <pc:docMk/>
            <pc:sldMk cId="1939347488" sldId="356"/>
            <ac:spMk id="3" creationId="{6AF90D8F-2C81-EEE7-F1B3-F8FBC1B201BF}"/>
          </ac:spMkLst>
        </pc:spChg>
      </pc:sldChg>
      <pc:sldChg chg="modSp add mod setBg">
        <pc:chgData name="Tim Lagas" userId="dc19a49f-3731-4ec5-b698-cc42c7c8f0e3" providerId="ADAL" clId="{0DF4880A-511B-4234-803E-EB08DB34EB6F}" dt="2022-11-01T08:55:20.183" v="3560" actId="207"/>
        <pc:sldMkLst>
          <pc:docMk/>
          <pc:sldMk cId="3153417042" sldId="357"/>
        </pc:sldMkLst>
        <pc:spChg chg="mod">
          <ac:chgData name="Tim Lagas" userId="dc19a49f-3731-4ec5-b698-cc42c7c8f0e3" providerId="ADAL" clId="{0DF4880A-511B-4234-803E-EB08DB34EB6F}" dt="2022-11-01T08:55:20.183" v="3560" actId="207"/>
          <ac:spMkLst>
            <pc:docMk/>
            <pc:sldMk cId="3153417042" sldId="357"/>
            <ac:spMk id="3" creationId="{6AF90D8F-2C81-EEE7-F1B3-F8FBC1B201BF}"/>
          </ac:spMkLst>
        </pc:spChg>
      </pc:sldChg>
      <pc:sldChg chg="modSp add mod ord setBg">
        <pc:chgData name="Tim Lagas" userId="dc19a49f-3731-4ec5-b698-cc42c7c8f0e3" providerId="ADAL" clId="{0DF4880A-511B-4234-803E-EB08DB34EB6F}" dt="2022-11-01T08:55:39.864" v="3573" actId="207"/>
        <pc:sldMkLst>
          <pc:docMk/>
          <pc:sldMk cId="1958957883" sldId="358"/>
        </pc:sldMkLst>
        <pc:spChg chg="mod">
          <ac:chgData name="Tim Lagas" userId="dc19a49f-3731-4ec5-b698-cc42c7c8f0e3" providerId="ADAL" clId="{0DF4880A-511B-4234-803E-EB08DB34EB6F}" dt="2022-11-01T08:55:39.864" v="3573" actId="207"/>
          <ac:spMkLst>
            <pc:docMk/>
            <pc:sldMk cId="1958957883" sldId="358"/>
            <ac:spMk id="3" creationId="{6AF90D8F-2C81-EEE7-F1B3-F8FBC1B201BF}"/>
          </ac:spMkLst>
        </pc:spChg>
      </pc:sldChg>
      <pc:sldChg chg="modSp new mod ord">
        <pc:chgData name="Tim Lagas" userId="dc19a49f-3731-4ec5-b698-cc42c7c8f0e3" providerId="ADAL" clId="{0DF4880A-511B-4234-803E-EB08DB34EB6F}" dt="2022-11-01T08:59:22.746" v="3828" actId="20577"/>
        <pc:sldMkLst>
          <pc:docMk/>
          <pc:sldMk cId="3950481354" sldId="359"/>
        </pc:sldMkLst>
        <pc:spChg chg="mod">
          <ac:chgData name="Tim Lagas" userId="dc19a49f-3731-4ec5-b698-cc42c7c8f0e3" providerId="ADAL" clId="{0DF4880A-511B-4234-803E-EB08DB34EB6F}" dt="2022-11-01T08:58:53.353" v="3713" actId="20577"/>
          <ac:spMkLst>
            <pc:docMk/>
            <pc:sldMk cId="3950481354" sldId="359"/>
            <ac:spMk id="2" creationId="{2797B326-10AD-BD4A-72D0-1BBEB654E4A5}"/>
          </ac:spMkLst>
        </pc:spChg>
        <pc:spChg chg="mod">
          <ac:chgData name="Tim Lagas" userId="dc19a49f-3731-4ec5-b698-cc42c7c8f0e3" providerId="ADAL" clId="{0DF4880A-511B-4234-803E-EB08DB34EB6F}" dt="2022-11-01T08:59:22.746" v="3828" actId="20577"/>
          <ac:spMkLst>
            <pc:docMk/>
            <pc:sldMk cId="3950481354" sldId="359"/>
            <ac:spMk id="3" creationId="{8B269F23-DC8C-CDE8-192F-14F4FE97165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5EDAEF-9CC3-4293-BA7C-960648D9947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470DF26-E3FD-426C-BDEB-2174786CD893}">
      <dgm:prSet/>
      <dgm:spPr/>
      <dgm:t>
        <a:bodyPr/>
        <a:lstStyle/>
        <a:p>
          <a:r>
            <a:rPr lang="nl-NL" dirty="0"/>
            <a:t>Hogere eisen aan vrijetijdbesteding in de schaarse tijd die we hebben. </a:t>
          </a:r>
          <a:endParaRPr lang="en-US" dirty="0"/>
        </a:p>
      </dgm:t>
    </dgm:pt>
    <dgm:pt modelId="{5EC35170-F2D7-4FD4-943B-F2432D801529}" type="parTrans" cxnId="{3217A7AA-16A4-4471-BA36-9D7835DCEDC1}">
      <dgm:prSet/>
      <dgm:spPr/>
      <dgm:t>
        <a:bodyPr/>
        <a:lstStyle/>
        <a:p>
          <a:endParaRPr lang="en-US"/>
        </a:p>
      </dgm:t>
    </dgm:pt>
    <dgm:pt modelId="{5077AD20-9A06-48CA-A221-4C441CB4C50E}" type="sibTrans" cxnId="{3217A7AA-16A4-4471-BA36-9D7835DCEDC1}">
      <dgm:prSet/>
      <dgm:spPr/>
      <dgm:t>
        <a:bodyPr/>
        <a:lstStyle/>
        <a:p>
          <a:endParaRPr lang="en-US"/>
        </a:p>
      </dgm:t>
    </dgm:pt>
    <dgm:pt modelId="{650F9616-CD37-4BEE-BD02-CD64A729D1F2}">
      <dgm:prSet/>
      <dgm:spPr/>
      <dgm:t>
        <a:bodyPr/>
        <a:lstStyle/>
        <a:p>
          <a:r>
            <a:rPr lang="nl-NL" dirty="0"/>
            <a:t>Technologische en digitale ontwikkelingen hebben ervoor gezorgd dat activiteiten efficiënter kunnen en meer kunnen </a:t>
          </a:r>
          <a:r>
            <a:rPr lang="nl-NL" dirty="0" err="1"/>
            <a:t>multi-tasken</a:t>
          </a:r>
          <a:r>
            <a:rPr lang="nl-NL" dirty="0"/>
            <a:t>. </a:t>
          </a:r>
          <a:endParaRPr lang="en-US" dirty="0"/>
        </a:p>
      </dgm:t>
    </dgm:pt>
    <dgm:pt modelId="{5FBB6FF9-AEEA-4EDB-A563-42C5E9925DD2}" type="parTrans" cxnId="{0907FC13-1227-4903-AA4C-676B5D419C1C}">
      <dgm:prSet/>
      <dgm:spPr/>
      <dgm:t>
        <a:bodyPr/>
        <a:lstStyle/>
        <a:p>
          <a:endParaRPr lang="en-US"/>
        </a:p>
      </dgm:t>
    </dgm:pt>
    <dgm:pt modelId="{6682D072-1179-4347-86FA-1476D8547358}" type="sibTrans" cxnId="{0907FC13-1227-4903-AA4C-676B5D419C1C}">
      <dgm:prSet/>
      <dgm:spPr/>
      <dgm:t>
        <a:bodyPr/>
        <a:lstStyle/>
        <a:p>
          <a:endParaRPr lang="en-US"/>
        </a:p>
      </dgm:t>
    </dgm:pt>
    <dgm:pt modelId="{AD6F9F81-AF7B-48CD-AD67-5891CC508E15}" type="pres">
      <dgm:prSet presAssocID="{D75EDAEF-9CC3-4293-BA7C-960648D99478}" presName="root" presStyleCnt="0">
        <dgm:presLayoutVars>
          <dgm:dir/>
          <dgm:resizeHandles val="exact"/>
        </dgm:presLayoutVars>
      </dgm:prSet>
      <dgm:spPr/>
    </dgm:pt>
    <dgm:pt modelId="{825B0291-730C-453A-8EA7-AB0FBBDC7CBD}" type="pres">
      <dgm:prSet presAssocID="{F470DF26-E3FD-426C-BDEB-2174786CD893}" presName="compNode" presStyleCnt="0"/>
      <dgm:spPr/>
    </dgm:pt>
    <dgm:pt modelId="{8F1AFA2D-B6AA-457C-B4D0-7F539E7E2B5C}" type="pres">
      <dgm:prSet presAssocID="{F470DF26-E3FD-426C-BDEB-2174786CD893}" presName="bgRect" presStyleLbl="bgShp" presStyleIdx="0" presStyleCnt="2"/>
      <dgm:spPr/>
    </dgm:pt>
    <dgm:pt modelId="{1F74390D-9A3D-4832-A18B-CFD0A9535116}" type="pres">
      <dgm:prSet presAssocID="{F470DF26-E3FD-426C-BDEB-2174786CD89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Downward Trend"/>
        </a:ext>
      </dgm:extLst>
    </dgm:pt>
    <dgm:pt modelId="{A8E807A4-8575-4CDF-8333-40E7804022E1}" type="pres">
      <dgm:prSet presAssocID="{F470DF26-E3FD-426C-BDEB-2174786CD893}" presName="spaceRect" presStyleCnt="0"/>
      <dgm:spPr/>
    </dgm:pt>
    <dgm:pt modelId="{36E739A3-F31E-470F-B758-CA6E9E07DB80}" type="pres">
      <dgm:prSet presAssocID="{F470DF26-E3FD-426C-BDEB-2174786CD893}" presName="parTx" presStyleLbl="revTx" presStyleIdx="0" presStyleCnt="2">
        <dgm:presLayoutVars>
          <dgm:chMax val="0"/>
          <dgm:chPref val="0"/>
        </dgm:presLayoutVars>
      </dgm:prSet>
      <dgm:spPr/>
    </dgm:pt>
    <dgm:pt modelId="{322C8B93-8009-49EE-A8F3-C0EE720F3749}" type="pres">
      <dgm:prSet presAssocID="{5077AD20-9A06-48CA-A221-4C441CB4C50E}" presName="sibTrans" presStyleCnt="0"/>
      <dgm:spPr/>
    </dgm:pt>
    <dgm:pt modelId="{FAEF46DD-E862-4BEC-89DD-78BC12F44D5C}" type="pres">
      <dgm:prSet presAssocID="{650F9616-CD37-4BEE-BD02-CD64A729D1F2}" presName="compNode" presStyleCnt="0"/>
      <dgm:spPr/>
    </dgm:pt>
    <dgm:pt modelId="{0AD412C6-78D0-4849-B43D-08471C8CDD66}" type="pres">
      <dgm:prSet presAssocID="{650F9616-CD37-4BEE-BD02-CD64A729D1F2}" presName="bgRect" presStyleLbl="bgShp" presStyleIdx="1" presStyleCnt="2"/>
      <dgm:spPr/>
    </dgm:pt>
    <dgm:pt modelId="{292612B4-74B9-47C1-85EF-C90645A6CE8C}" type="pres">
      <dgm:prSet presAssocID="{650F9616-CD37-4BEE-BD02-CD64A729D1F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lvis"/>
        </a:ext>
      </dgm:extLst>
    </dgm:pt>
    <dgm:pt modelId="{567196AA-60E9-4044-9522-0507C06C7141}" type="pres">
      <dgm:prSet presAssocID="{650F9616-CD37-4BEE-BD02-CD64A729D1F2}" presName="spaceRect" presStyleCnt="0"/>
      <dgm:spPr/>
    </dgm:pt>
    <dgm:pt modelId="{4E050BA8-0AF2-4702-B0FC-521086EC1186}" type="pres">
      <dgm:prSet presAssocID="{650F9616-CD37-4BEE-BD02-CD64A729D1F2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0907FC13-1227-4903-AA4C-676B5D419C1C}" srcId="{D75EDAEF-9CC3-4293-BA7C-960648D99478}" destId="{650F9616-CD37-4BEE-BD02-CD64A729D1F2}" srcOrd="1" destOrd="0" parTransId="{5FBB6FF9-AEEA-4EDB-A563-42C5E9925DD2}" sibTransId="{6682D072-1179-4347-86FA-1476D8547358}"/>
    <dgm:cxn modelId="{1CEDAD5F-8C30-4ACB-AC52-C5E2AB0EAC4F}" type="presOf" srcId="{650F9616-CD37-4BEE-BD02-CD64A729D1F2}" destId="{4E050BA8-0AF2-4702-B0FC-521086EC1186}" srcOrd="0" destOrd="0" presId="urn:microsoft.com/office/officeart/2018/2/layout/IconVerticalSolidList"/>
    <dgm:cxn modelId="{3217A7AA-16A4-4471-BA36-9D7835DCEDC1}" srcId="{D75EDAEF-9CC3-4293-BA7C-960648D99478}" destId="{F470DF26-E3FD-426C-BDEB-2174786CD893}" srcOrd="0" destOrd="0" parTransId="{5EC35170-F2D7-4FD4-943B-F2432D801529}" sibTransId="{5077AD20-9A06-48CA-A221-4C441CB4C50E}"/>
    <dgm:cxn modelId="{7BB545B6-27F2-4393-902F-B7BD531A4D02}" type="presOf" srcId="{D75EDAEF-9CC3-4293-BA7C-960648D99478}" destId="{AD6F9F81-AF7B-48CD-AD67-5891CC508E15}" srcOrd="0" destOrd="0" presId="urn:microsoft.com/office/officeart/2018/2/layout/IconVerticalSolidList"/>
    <dgm:cxn modelId="{8055DDD0-88AA-43D5-A328-944F94F3B3F4}" type="presOf" srcId="{F470DF26-E3FD-426C-BDEB-2174786CD893}" destId="{36E739A3-F31E-470F-B758-CA6E9E07DB80}" srcOrd="0" destOrd="0" presId="urn:microsoft.com/office/officeart/2018/2/layout/IconVerticalSolidList"/>
    <dgm:cxn modelId="{4E3414F2-B164-4393-A8DD-EAF410B0BAF7}" type="presParOf" srcId="{AD6F9F81-AF7B-48CD-AD67-5891CC508E15}" destId="{825B0291-730C-453A-8EA7-AB0FBBDC7CBD}" srcOrd="0" destOrd="0" presId="urn:microsoft.com/office/officeart/2018/2/layout/IconVerticalSolidList"/>
    <dgm:cxn modelId="{A3E514AF-3CA7-4167-96F6-6CD6F2DCD4C0}" type="presParOf" srcId="{825B0291-730C-453A-8EA7-AB0FBBDC7CBD}" destId="{8F1AFA2D-B6AA-457C-B4D0-7F539E7E2B5C}" srcOrd="0" destOrd="0" presId="urn:microsoft.com/office/officeart/2018/2/layout/IconVerticalSolidList"/>
    <dgm:cxn modelId="{88CE355F-DC24-402B-B61E-C7FAD089C993}" type="presParOf" srcId="{825B0291-730C-453A-8EA7-AB0FBBDC7CBD}" destId="{1F74390D-9A3D-4832-A18B-CFD0A9535116}" srcOrd="1" destOrd="0" presId="urn:microsoft.com/office/officeart/2018/2/layout/IconVerticalSolidList"/>
    <dgm:cxn modelId="{FB44F5F7-E9A8-41AE-9419-910E38E59986}" type="presParOf" srcId="{825B0291-730C-453A-8EA7-AB0FBBDC7CBD}" destId="{A8E807A4-8575-4CDF-8333-40E7804022E1}" srcOrd="2" destOrd="0" presId="urn:microsoft.com/office/officeart/2018/2/layout/IconVerticalSolidList"/>
    <dgm:cxn modelId="{4A34A064-25EA-4B7E-8068-349FE1B54977}" type="presParOf" srcId="{825B0291-730C-453A-8EA7-AB0FBBDC7CBD}" destId="{36E739A3-F31E-470F-B758-CA6E9E07DB80}" srcOrd="3" destOrd="0" presId="urn:microsoft.com/office/officeart/2018/2/layout/IconVerticalSolidList"/>
    <dgm:cxn modelId="{73AC3D09-9274-4303-9A55-40B0F6FCE9A3}" type="presParOf" srcId="{AD6F9F81-AF7B-48CD-AD67-5891CC508E15}" destId="{322C8B93-8009-49EE-A8F3-C0EE720F3749}" srcOrd="1" destOrd="0" presId="urn:microsoft.com/office/officeart/2018/2/layout/IconVerticalSolidList"/>
    <dgm:cxn modelId="{87BF6114-C4DA-40AD-86D7-90576D99E6A0}" type="presParOf" srcId="{AD6F9F81-AF7B-48CD-AD67-5891CC508E15}" destId="{FAEF46DD-E862-4BEC-89DD-78BC12F44D5C}" srcOrd="2" destOrd="0" presId="urn:microsoft.com/office/officeart/2018/2/layout/IconVerticalSolidList"/>
    <dgm:cxn modelId="{85C4FF8C-0675-4649-9C99-B67540E71895}" type="presParOf" srcId="{FAEF46DD-E862-4BEC-89DD-78BC12F44D5C}" destId="{0AD412C6-78D0-4849-B43D-08471C8CDD66}" srcOrd="0" destOrd="0" presId="urn:microsoft.com/office/officeart/2018/2/layout/IconVerticalSolidList"/>
    <dgm:cxn modelId="{F0CC56EF-6B69-4093-AF5C-2116E6711BAD}" type="presParOf" srcId="{FAEF46DD-E862-4BEC-89DD-78BC12F44D5C}" destId="{292612B4-74B9-47C1-85EF-C90645A6CE8C}" srcOrd="1" destOrd="0" presId="urn:microsoft.com/office/officeart/2018/2/layout/IconVerticalSolidList"/>
    <dgm:cxn modelId="{FB8402E6-1C39-4F60-89E4-344DE39A1D00}" type="presParOf" srcId="{FAEF46DD-E862-4BEC-89DD-78BC12F44D5C}" destId="{567196AA-60E9-4044-9522-0507C06C7141}" srcOrd="2" destOrd="0" presId="urn:microsoft.com/office/officeart/2018/2/layout/IconVerticalSolidList"/>
    <dgm:cxn modelId="{621BE1E1-3E06-4445-A0B9-3C90226A9863}" type="presParOf" srcId="{FAEF46DD-E862-4BEC-89DD-78BC12F44D5C}" destId="{4E050BA8-0AF2-4702-B0FC-521086EC118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1AFA2D-B6AA-457C-B4D0-7F539E7E2B5C}">
      <dsp:nvSpPr>
        <dsp:cNvPr id="0" name=""/>
        <dsp:cNvSpPr/>
      </dsp:nvSpPr>
      <dsp:spPr>
        <a:xfrm>
          <a:off x="0" y="801029"/>
          <a:ext cx="8846773" cy="147882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74390D-9A3D-4832-A18B-CFD0A9535116}">
      <dsp:nvSpPr>
        <dsp:cNvPr id="0" name=""/>
        <dsp:cNvSpPr/>
      </dsp:nvSpPr>
      <dsp:spPr>
        <a:xfrm>
          <a:off x="447344" y="1133764"/>
          <a:ext cx="813352" cy="8133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739A3-F31E-470F-B758-CA6E9E07DB80}">
      <dsp:nvSpPr>
        <dsp:cNvPr id="0" name=""/>
        <dsp:cNvSpPr/>
      </dsp:nvSpPr>
      <dsp:spPr>
        <a:xfrm>
          <a:off x="1708040" y="801029"/>
          <a:ext cx="7138732" cy="1478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509" tIns="156509" rIns="156509" bIns="15650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Hogere eisen aan vrijetijdbesteding in de schaarse tijd die we hebben. </a:t>
          </a:r>
          <a:endParaRPr lang="en-US" sz="2500" kern="1200" dirty="0"/>
        </a:p>
      </dsp:txBody>
      <dsp:txXfrm>
        <a:off x="1708040" y="801029"/>
        <a:ext cx="7138732" cy="1478823"/>
      </dsp:txXfrm>
    </dsp:sp>
    <dsp:sp modelId="{0AD412C6-78D0-4849-B43D-08471C8CDD66}">
      <dsp:nvSpPr>
        <dsp:cNvPr id="0" name=""/>
        <dsp:cNvSpPr/>
      </dsp:nvSpPr>
      <dsp:spPr>
        <a:xfrm>
          <a:off x="0" y="2649558"/>
          <a:ext cx="8846773" cy="147882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2612B4-74B9-47C1-85EF-C90645A6CE8C}">
      <dsp:nvSpPr>
        <dsp:cNvPr id="0" name=""/>
        <dsp:cNvSpPr/>
      </dsp:nvSpPr>
      <dsp:spPr>
        <a:xfrm>
          <a:off x="447344" y="2982293"/>
          <a:ext cx="813352" cy="8133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050BA8-0AF2-4702-B0FC-521086EC1186}">
      <dsp:nvSpPr>
        <dsp:cNvPr id="0" name=""/>
        <dsp:cNvSpPr/>
      </dsp:nvSpPr>
      <dsp:spPr>
        <a:xfrm>
          <a:off x="1708040" y="2649558"/>
          <a:ext cx="7138732" cy="1478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509" tIns="156509" rIns="156509" bIns="15650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Technologische en digitale ontwikkelingen hebben ervoor gezorgd dat activiteiten efficiënter kunnen en meer kunnen </a:t>
          </a:r>
          <a:r>
            <a:rPr lang="nl-NL" sz="2500" kern="1200" dirty="0" err="1"/>
            <a:t>multi-tasken</a:t>
          </a:r>
          <a:r>
            <a:rPr lang="nl-NL" sz="2500" kern="1200" dirty="0"/>
            <a:t>. </a:t>
          </a:r>
          <a:endParaRPr lang="en-US" sz="2500" kern="1200" dirty="0"/>
        </a:p>
      </dsp:txBody>
      <dsp:txXfrm>
        <a:off x="1708040" y="2649558"/>
        <a:ext cx="7138732" cy="14788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638ED-F68E-402A-92E8-0C1CD9F14237}" type="datetimeFigureOut">
              <a:rPr lang="nl-NL" smtClean="0"/>
              <a:t>1-11-2022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77586-6BBC-4DC2-BF60-1025B2C44B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7222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s.nl/nl-nl/longread/de-nederlandse-economie/2022/toerisme-in-2021-licht-hersteld/5-conclusie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itmedia.nl/kennisbank/44983/wttc-voorziet-sterk-herstel-van-internationaal-toerisme-in-2022/?topicsid=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Vrijetijd</a:t>
            </a:r>
            <a:r>
              <a:rPr lang="nl-NL" baseline="0" dirty="0"/>
              <a:t> als leefstijl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70D4-9B8A-44AF-B911-8C286BFDB628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7742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Ter vergelijking landbouw 2% van het BBP (bruto </a:t>
            </a:r>
            <a:r>
              <a:rPr lang="nl-NL"/>
              <a:t>binnenland product)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70D4-9B8A-44AF-B911-8C286BFDB628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7050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Mondiaal</a:t>
            </a:r>
            <a:r>
              <a:rPr lang="nl-NL" baseline="0" dirty="0"/>
              <a:t> toerisme tussen 1950 en 2005 weergegeven van 70 miljoen naar 700 miljoen reizigers per jaar. </a:t>
            </a:r>
          </a:p>
          <a:p>
            <a:r>
              <a:rPr lang="nl-NL" baseline="0" dirty="0"/>
              <a:t>Grote aandeel Europa te verklaren omdat het bestaat uit veel landen. Toeristen binnen de VS niet meegerekend (binnenlandse toeristen).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70D4-9B8A-44AF-B911-8C286BFDB628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8594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Economie goed: besteding</a:t>
            </a:r>
            <a:r>
              <a:rPr lang="nl-NL" baseline="0" dirty="0"/>
              <a:t>en en werkgelegenheid in de </a:t>
            </a:r>
            <a:r>
              <a:rPr lang="nl-NL" baseline="0" dirty="0" err="1"/>
              <a:t>vt</a:t>
            </a:r>
            <a:r>
              <a:rPr lang="nl-NL" baseline="0" dirty="0"/>
              <a:t> sector harder groeiden dan de economie zelf. Andersom ook. </a:t>
            </a:r>
          </a:p>
          <a:p>
            <a:r>
              <a:rPr lang="nl-NL" baseline="0" dirty="0"/>
              <a:t>Ook seizoen kan </a:t>
            </a:r>
            <a:r>
              <a:rPr lang="nl-NL" baseline="0" dirty="0" err="1"/>
              <a:t>conjuctuur</a:t>
            </a:r>
            <a:r>
              <a:rPr lang="nl-NL" baseline="0" dirty="0"/>
              <a:t> veroorzaken. Slecht weer, minder dagjesmensen bijv. aan de kust. </a:t>
            </a:r>
          </a:p>
          <a:p>
            <a:endParaRPr lang="nl-NL" baseline="0" dirty="0"/>
          </a:p>
          <a:p>
            <a:r>
              <a:rPr lang="nl-NL" baseline="0" dirty="0" err="1"/>
              <a:t>Econimische</a:t>
            </a:r>
            <a:r>
              <a:rPr lang="nl-NL" baseline="0" dirty="0"/>
              <a:t> crisis was van zomer 2007 tot herfst 2011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70D4-9B8A-44AF-B911-8C286BFDB628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0493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>
                <a:hlinkClick r:id="rId3"/>
              </a:rPr>
              <a:t>https://www.cbs.nl/nl-nl/longread/de-nederlandse-economie/2022/toerisme-in-2021-licht-hersteld/5-conclusie</a:t>
            </a:r>
            <a:r>
              <a:rPr lang="nl-NL" sz="1200" dirty="0"/>
              <a:t>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77586-6BBC-4DC2-BF60-1025B2C44B40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963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hlinkClick r:id="rId3"/>
              </a:rPr>
              <a:t>WTTC voorziet sterk herstel van internationaal toerisme in 2022 | nrit.nl - trends, nieuws en kennis op het gebied van leisure, toerisme en </a:t>
            </a:r>
            <a:r>
              <a:rPr lang="nl-NL" dirty="0" err="1">
                <a:hlinkClick r:id="rId3"/>
              </a:rPr>
              <a:t>hospitality</a:t>
            </a:r>
            <a:r>
              <a:rPr lang="nl-NL" dirty="0">
                <a:hlinkClick r:id="rId3"/>
              </a:rPr>
              <a:t> (nritmedia.nl)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77586-6BBC-4DC2-BF60-1025B2C44B40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6732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0DFF-D7A6-4C87-98A2-0EA968C11EEC}" type="datetimeFigureOut">
              <a:rPr lang="nl-NL" smtClean="0"/>
              <a:t>1-11-2022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082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0DFF-D7A6-4C87-98A2-0EA968C11EEC}" type="datetimeFigureOut">
              <a:rPr lang="nl-NL" smtClean="0"/>
              <a:t>1-11-2022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85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0DFF-D7A6-4C87-98A2-0EA968C11EEC}" type="datetimeFigureOut">
              <a:rPr lang="nl-NL" smtClean="0"/>
              <a:t>1-11-2022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B21C3-79ED-4DC1-812F-C9A7325291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8436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6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0DFF-D7A6-4C87-98A2-0EA968C11EEC}" type="datetimeFigureOut">
              <a:rPr lang="nl-NL" smtClean="0"/>
              <a:t>1-11-2022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B21C3-79ED-4DC1-812F-C9A7325291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1721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D8F262-B309-A94A-29A9-7DF00E178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48AD73-16C6-E870-FAC8-5E05897D3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B25A11C-C27A-F77A-3003-AD5632D5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0DFF-D7A6-4C87-98A2-0EA968C11EEC}" type="datetimeFigureOut">
              <a:rPr lang="nl-NL" smtClean="0"/>
              <a:t>1-11-2022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728113C-3759-8C30-6E62-F8A4E1254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14FBB9-5CFB-A2BB-C468-A01C5FCD9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B21C3-79ED-4DC1-812F-C9A7325291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7658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1CF4C2-D535-E6FE-7DDA-8339F672C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5338B1A-3EED-D946-0296-D1ED0E52CD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E1EA772-7EE2-033C-4823-B1329FA68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7EA0629-A8DF-AEE3-29D9-302A2725B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0DFF-D7A6-4C87-98A2-0EA968C11EEC}" type="datetimeFigureOut">
              <a:rPr lang="nl-NL" smtClean="0"/>
              <a:t>1-11-2022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52A2C68-7213-B81B-1E30-CAC01CD9D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CBED904-11D3-A763-B9DD-6C8C0D9AC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B21C3-79ED-4DC1-812F-C9A7325291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4737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50DFF-D7A6-4C87-98A2-0EA968C11EEC}" type="datetimeFigureOut">
              <a:rPr lang="nl-NL" smtClean="0"/>
              <a:t>1-11-2022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B21C3-79ED-4DC1-812F-C9A73252914C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3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s.nl/nl-nl/longread/de-nederlandse-economie/2022/toerisme-in-2021-licht-hersteld/5-conclusi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C881CC-B262-49B2-8826-7B1D889D76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9160" y="3325652"/>
            <a:ext cx="6220463" cy="803391"/>
          </a:xfrm>
        </p:spPr>
        <p:txBody>
          <a:bodyPr>
            <a:normAutofit fontScale="90000"/>
          </a:bodyPr>
          <a:lstStyle/>
          <a:p>
            <a:pPr algn="l"/>
            <a:r>
              <a:rPr lang="nl-NL" sz="5200" dirty="0"/>
              <a:t>Jouw Leefomgeving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94E4B0B-79EB-4BD4-B337-93108B00AA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59160" y="4176854"/>
            <a:ext cx="4851851" cy="1810686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LJ1-P1 - </a:t>
            </a:r>
            <a:r>
              <a:rPr lang="nl-NL"/>
              <a:t>les 6 </a:t>
            </a:r>
            <a:br>
              <a:rPr lang="nl-NL" dirty="0"/>
            </a:br>
            <a:r>
              <a:rPr lang="nl-NL" b="1" dirty="0"/>
              <a:t>het belang van leisure</a:t>
            </a:r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8D05C104-8788-4383-82E7-41093A82EB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0" r="-1" b="11334"/>
          <a:stretch/>
        </p:blipFill>
        <p:spPr>
          <a:xfrm>
            <a:off x="0" y="0"/>
            <a:ext cx="4611790" cy="3188799"/>
          </a:xfrm>
          <a:prstGeom prst="rect">
            <a:avLst/>
          </a:prstGeom>
        </p:spPr>
      </p:pic>
      <p:sp>
        <p:nvSpPr>
          <p:cNvPr id="8" name="Ondertitel 2">
            <a:extLst>
              <a:ext uri="{FF2B5EF4-FFF2-40B4-BE49-F238E27FC236}">
                <a16:creationId xmlns:a16="http://schemas.microsoft.com/office/drawing/2014/main" id="{1020A28E-FCB1-4FAF-95A2-DD20E8149C7C}"/>
              </a:ext>
            </a:extLst>
          </p:cNvPr>
          <p:cNvSpPr txBox="1">
            <a:spLocks/>
          </p:cNvSpPr>
          <p:nvPr/>
        </p:nvSpPr>
        <p:spPr>
          <a:xfrm>
            <a:off x="7978378" y="582590"/>
            <a:ext cx="3573541" cy="468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sz="1600" dirty="0"/>
          </a:p>
        </p:txBody>
      </p:sp>
      <p:pic>
        <p:nvPicPr>
          <p:cNvPr id="1026" name="Picture 2" descr="Projectontwikkeling - Noordereng Groep">
            <a:extLst>
              <a:ext uri="{FF2B5EF4-FFF2-40B4-BE49-F238E27FC236}">
                <a16:creationId xmlns:a16="http://schemas.microsoft.com/office/drawing/2014/main" id="{B624FD88-D709-296C-19B8-FE7A38D66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790" y="0"/>
            <a:ext cx="4687598" cy="319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reening the City #3 : Groenvisie Amsterdam - Pakhuis de Zwijger">
            <a:extLst>
              <a:ext uri="{FF2B5EF4-FFF2-40B4-BE49-F238E27FC236}">
                <a16:creationId xmlns:a16="http://schemas.microsoft.com/office/drawing/2014/main" id="{254B65F0-E10E-FE15-E65A-141A354CC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3815"/>
            <a:ext cx="5181600" cy="366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942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0C62BE-6A82-8DCB-771F-ACC3CDA67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46869D-AC1D-C217-0657-E44148A03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6000" dirty="0"/>
              <a:t>Waarom heb jij </a:t>
            </a:r>
            <a:br>
              <a:rPr lang="nl-NL" sz="6000" dirty="0"/>
            </a:br>
            <a:r>
              <a:rPr lang="nl-NL" sz="6000" dirty="0"/>
              <a:t>graag vrije tijd?</a:t>
            </a:r>
          </a:p>
        </p:txBody>
      </p:sp>
    </p:spTree>
    <p:extLst>
      <p:ext uri="{BB962C8B-B14F-4D97-AF65-F5344CB8AC3E}">
        <p14:creationId xmlns:p14="http://schemas.microsoft.com/office/powerpoint/2010/main" val="478077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Leisure = Vrije tijd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Vanaf 1960 startpunt commerciële vrijetijdsindustrie in Nederland.</a:t>
            </a:r>
          </a:p>
          <a:p>
            <a:endParaRPr lang="nl-NL" dirty="0"/>
          </a:p>
          <a:p>
            <a:r>
              <a:rPr lang="nl-NL" dirty="0"/>
              <a:t>Vrije tijd als leefstijl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9230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2F3F2F-7578-C80A-C600-FAEC02C37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Vrije tijd stimuleert ontwikkeling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50C0CF-B29A-625E-FF73-2A715F903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0" i="0" dirty="0">
                <a:solidFill>
                  <a:srgbClr val="1C1A1A"/>
                </a:solidFill>
                <a:effectLst/>
                <a:latin typeface="Unit Rounded Pro"/>
              </a:rPr>
              <a:t>Vrijetijdsbesteding is belangrijk voor de </a:t>
            </a:r>
            <a:r>
              <a:rPr lang="nl-NL" b="1" i="0" dirty="0">
                <a:solidFill>
                  <a:srgbClr val="1C1A1A"/>
                </a:solidFill>
                <a:effectLst/>
                <a:latin typeface="Unit Rounded Pro"/>
              </a:rPr>
              <a:t>sociale-</a:t>
            </a:r>
            <a:r>
              <a:rPr lang="nl-NL" b="0" i="0" dirty="0">
                <a:solidFill>
                  <a:srgbClr val="1C1A1A"/>
                </a:solidFill>
                <a:effectLst/>
                <a:latin typeface="Unit Rounded Pro"/>
              </a:rPr>
              <a:t> en </a:t>
            </a:r>
            <a:r>
              <a:rPr lang="nl-NL" b="1" i="0" dirty="0">
                <a:solidFill>
                  <a:srgbClr val="1C1A1A"/>
                </a:solidFill>
                <a:effectLst/>
                <a:latin typeface="Unit Rounded Pro"/>
              </a:rPr>
              <a:t>persoonlijke</a:t>
            </a:r>
            <a:r>
              <a:rPr lang="nl-NL" b="0" i="0" dirty="0">
                <a:solidFill>
                  <a:srgbClr val="1C1A1A"/>
                </a:solidFill>
                <a:effectLst/>
                <a:latin typeface="Unit Rounded Pro"/>
              </a:rPr>
              <a:t> </a:t>
            </a:r>
            <a:r>
              <a:rPr lang="nl-NL" b="1" i="0" dirty="0">
                <a:solidFill>
                  <a:srgbClr val="1C1A1A"/>
                </a:solidFill>
                <a:effectLst/>
                <a:latin typeface="Unit Rounded Pro"/>
              </a:rPr>
              <a:t>ontwikkeling</a:t>
            </a:r>
            <a:r>
              <a:rPr lang="nl-NL" b="0" i="0" dirty="0">
                <a:solidFill>
                  <a:srgbClr val="1C1A1A"/>
                </a:solidFill>
                <a:effectLst/>
                <a:latin typeface="Unit Rounded Pro"/>
              </a:rPr>
              <a:t> van kinderen en jongeren.</a:t>
            </a:r>
          </a:p>
          <a:p>
            <a:pPr marL="0" indent="0">
              <a:buNone/>
            </a:pPr>
            <a:endParaRPr lang="nl-NL" b="0" i="0" dirty="0">
              <a:solidFill>
                <a:srgbClr val="1C1A1A"/>
              </a:solidFill>
              <a:effectLst/>
              <a:latin typeface="Unit Rounded Pro"/>
            </a:endParaRPr>
          </a:p>
          <a:p>
            <a:r>
              <a:rPr lang="nl-NL" b="0" i="0" dirty="0">
                <a:solidFill>
                  <a:srgbClr val="1C1A1A"/>
                </a:solidFill>
                <a:effectLst/>
                <a:latin typeface="Unit Rounded Pro"/>
              </a:rPr>
              <a:t>Mensen kunnen door vrijetijdsactiviteiten behalve </a:t>
            </a:r>
            <a:r>
              <a:rPr lang="nl-NL" b="1" i="0" dirty="0">
                <a:solidFill>
                  <a:srgbClr val="1C1A1A"/>
                </a:solidFill>
                <a:effectLst/>
                <a:latin typeface="Unit Rounded Pro"/>
              </a:rPr>
              <a:t>talenten</a:t>
            </a:r>
            <a:r>
              <a:rPr lang="nl-NL" b="0" i="0" dirty="0">
                <a:solidFill>
                  <a:srgbClr val="1C1A1A"/>
                </a:solidFill>
                <a:effectLst/>
                <a:latin typeface="Unit Rounded Pro"/>
              </a:rPr>
              <a:t>, ook belangrijke </a:t>
            </a:r>
            <a:r>
              <a:rPr lang="nl-NL" b="1" i="0" dirty="0">
                <a:solidFill>
                  <a:srgbClr val="1C1A1A"/>
                </a:solidFill>
                <a:effectLst/>
                <a:latin typeface="Unit Rounded Pro"/>
              </a:rPr>
              <a:t>levensvaardigheden</a:t>
            </a:r>
            <a:r>
              <a:rPr lang="nl-NL" b="0" i="0" dirty="0">
                <a:solidFill>
                  <a:srgbClr val="1C1A1A"/>
                </a:solidFill>
                <a:effectLst/>
                <a:latin typeface="Unit Rounded Pro"/>
              </a:rPr>
              <a:t> ontwikkelen.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7130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2F3F2F-7578-C80A-C600-FAEC02C37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Vrije tijd stimuleert ontwikkeling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50C0CF-B29A-625E-FF73-2A715F903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>
                <a:solidFill>
                  <a:srgbClr val="1C1A1A"/>
                </a:solidFill>
                <a:latin typeface="Unit Rounded Pro"/>
              </a:rPr>
              <a:t>O</a:t>
            </a:r>
            <a:r>
              <a:rPr lang="nl-NL" b="1" i="0" dirty="0">
                <a:solidFill>
                  <a:srgbClr val="1C1A1A"/>
                </a:solidFill>
                <a:effectLst/>
                <a:latin typeface="Unit Rounded Pro"/>
              </a:rPr>
              <a:t>ntdekken</a:t>
            </a:r>
            <a:r>
              <a:rPr lang="nl-NL" b="0" i="0" dirty="0">
                <a:solidFill>
                  <a:srgbClr val="1C1A1A"/>
                </a:solidFill>
                <a:effectLst/>
                <a:latin typeface="Unit Rounded Pro"/>
              </a:rPr>
              <a:t> waar je </a:t>
            </a:r>
            <a:r>
              <a:rPr lang="nl-NL" b="1" i="0" dirty="0">
                <a:solidFill>
                  <a:srgbClr val="1C1A1A"/>
                </a:solidFill>
                <a:effectLst/>
                <a:latin typeface="Unit Rounded Pro"/>
              </a:rPr>
              <a:t>goed</a:t>
            </a:r>
            <a:r>
              <a:rPr lang="nl-NL" b="0" i="0" dirty="0">
                <a:solidFill>
                  <a:srgbClr val="1C1A1A"/>
                </a:solidFill>
                <a:effectLst/>
                <a:latin typeface="Unit Rounded Pro"/>
              </a:rPr>
              <a:t> in bent. </a:t>
            </a:r>
            <a:r>
              <a:rPr lang="nl-NL" b="1" i="0" dirty="0">
                <a:solidFill>
                  <a:srgbClr val="1C1A1A"/>
                </a:solidFill>
                <a:effectLst/>
                <a:latin typeface="Unit Rounded Pro"/>
              </a:rPr>
              <a:t>Succesbelevingen</a:t>
            </a:r>
            <a:r>
              <a:rPr lang="nl-NL" b="0" i="0" dirty="0">
                <a:solidFill>
                  <a:srgbClr val="1C1A1A"/>
                </a:solidFill>
                <a:effectLst/>
                <a:latin typeface="Unit Rounded Pro"/>
              </a:rPr>
              <a:t> zijn goed voor het </a:t>
            </a:r>
            <a:r>
              <a:rPr lang="nl-NL" b="1" i="0" dirty="0">
                <a:solidFill>
                  <a:srgbClr val="1C1A1A"/>
                </a:solidFill>
                <a:effectLst/>
                <a:latin typeface="Unit Rounded Pro"/>
              </a:rPr>
              <a:t>zelfvertrouwen</a:t>
            </a:r>
            <a:r>
              <a:rPr lang="nl-NL" b="0" i="0" dirty="0">
                <a:solidFill>
                  <a:srgbClr val="1C1A1A"/>
                </a:solidFill>
                <a:effectLst/>
                <a:latin typeface="Unit Rounded Pro"/>
              </a:rPr>
              <a:t>. </a:t>
            </a:r>
          </a:p>
          <a:p>
            <a:endParaRPr lang="nl-NL" dirty="0">
              <a:solidFill>
                <a:srgbClr val="1C1A1A"/>
              </a:solidFill>
              <a:latin typeface="Unit Rounded Pro"/>
            </a:endParaRPr>
          </a:p>
          <a:p>
            <a:r>
              <a:rPr lang="nl-NL" b="1" i="0" dirty="0">
                <a:solidFill>
                  <a:srgbClr val="1C1A1A"/>
                </a:solidFill>
                <a:effectLst/>
                <a:latin typeface="Unit Rounded Pro"/>
              </a:rPr>
              <a:t>Falen</a:t>
            </a:r>
            <a:r>
              <a:rPr lang="nl-NL" b="0" i="0" dirty="0">
                <a:solidFill>
                  <a:srgbClr val="1C1A1A"/>
                </a:solidFill>
                <a:effectLst/>
                <a:latin typeface="Unit Rounded Pro"/>
              </a:rPr>
              <a:t> is goed voor het ontwikkelen van </a:t>
            </a:r>
            <a:r>
              <a:rPr lang="nl-NL" b="1" i="0" dirty="0">
                <a:solidFill>
                  <a:srgbClr val="1C1A1A"/>
                </a:solidFill>
                <a:effectLst/>
                <a:latin typeface="Unit Rounded Pro"/>
              </a:rPr>
              <a:t>emotionele</a:t>
            </a:r>
            <a:r>
              <a:rPr lang="nl-NL" b="0" i="0" dirty="0">
                <a:solidFill>
                  <a:srgbClr val="1C1A1A"/>
                </a:solidFill>
                <a:effectLst/>
                <a:latin typeface="Unit Rounded Pro"/>
              </a:rPr>
              <a:t> </a:t>
            </a:r>
            <a:r>
              <a:rPr lang="nl-NL" b="1" i="0" dirty="0">
                <a:solidFill>
                  <a:srgbClr val="1C1A1A"/>
                </a:solidFill>
                <a:effectLst/>
                <a:latin typeface="Unit Rounded Pro"/>
              </a:rPr>
              <a:t>weerbaarheid</a:t>
            </a:r>
            <a:r>
              <a:rPr lang="nl-NL" b="0" i="0" dirty="0">
                <a:solidFill>
                  <a:srgbClr val="1C1A1A"/>
                </a:solidFill>
                <a:effectLst/>
                <a:latin typeface="Unit Rounded Pro"/>
              </a:rPr>
              <a:t>.</a:t>
            </a:r>
          </a:p>
          <a:p>
            <a:endParaRPr lang="nl-NL" b="0" i="0" dirty="0">
              <a:solidFill>
                <a:srgbClr val="1C1A1A"/>
              </a:solidFill>
              <a:effectLst/>
              <a:latin typeface="Unit Rounded Pro"/>
            </a:endParaRPr>
          </a:p>
          <a:p>
            <a:r>
              <a:rPr lang="nl-NL" b="0" i="0" dirty="0">
                <a:solidFill>
                  <a:srgbClr val="1C1A1A"/>
                </a:solidFill>
                <a:effectLst/>
                <a:latin typeface="Unit Rounded Pro"/>
              </a:rPr>
              <a:t>Sport en bewegen draagt bij aan de </a:t>
            </a:r>
            <a:r>
              <a:rPr lang="nl-NL" b="1" i="0" dirty="0">
                <a:solidFill>
                  <a:srgbClr val="1C1A1A"/>
                </a:solidFill>
                <a:effectLst/>
                <a:latin typeface="Unit Rounded Pro"/>
              </a:rPr>
              <a:t>fysieke gezondheid </a:t>
            </a:r>
            <a:r>
              <a:rPr lang="nl-NL" b="0" i="0" dirty="0">
                <a:solidFill>
                  <a:srgbClr val="1C1A1A"/>
                </a:solidFill>
                <a:effectLst/>
                <a:latin typeface="Unit Rounded Pro"/>
              </a:rPr>
              <a:t>én voor het </a:t>
            </a:r>
            <a:r>
              <a:rPr lang="nl-NL" b="1" i="0" dirty="0">
                <a:solidFill>
                  <a:srgbClr val="1C1A1A"/>
                </a:solidFill>
                <a:effectLst/>
                <a:latin typeface="Unit Rounded Pro"/>
              </a:rPr>
              <a:t>brein</a:t>
            </a:r>
            <a:r>
              <a:rPr lang="nl-NL" b="0" i="0" dirty="0">
                <a:solidFill>
                  <a:srgbClr val="1C1A1A"/>
                </a:solidFill>
                <a:effectLst/>
                <a:latin typeface="Unit Rounded Pro"/>
              </a:rPr>
              <a:t> (endorfine/</a:t>
            </a:r>
            <a:r>
              <a:rPr lang="nl-NL" b="0" i="0" dirty="0" err="1">
                <a:solidFill>
                  <a:srgbClr val="1C1A1A"/>
                </a:solidFill>
                <a:effectLst/>
                <a:latin typeface="Unit Rounded Pro"/>
              </a:rPr>
              <a:t>gelukshormoon</a:t>
            </a:r>
            <a:r>
              <a:rPr lang="nl-NL" b="0" i="0" dirty="0">
                <a:solidFill>
                  <a:srgbClr val="1C1A1A"/>
                </a:solidFill>
                <a:effectLst/>
                <a:latin typeface="Unit Rounded Pro"/>
              </a:rPr>
              <a:t>).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1050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3A6CE-0BB1-EE1B-D11A-4F84F95D8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De keuze voor vrije tijd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6D1CF8-AE43-6C27-AC77-9BD3C52DA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Sinds de jaren 70 hebben in absolute uren minder vrije tijd.</a:t>
            </a:r>
          </a:p>
          <a:p>
            <a:r>
              <a:rPr lang="nl-NL" dirty="0"/>
              <a:t>Dit komt doordat we meer verplichtingen hebben. </a:t>
            </a:r>
          </a:p>
          <a:p>
            <a:r>
              <a:rPr lang="nl-NL" dirty="0"/>
              <a:t>Daardoor is het belang van vrije tijd toegenomen.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De laatste decennia is de keuze aan vrije tijds activiteiten explosief gestegen. </a:t>
            </a:r>
          </a:p>
          <a:p>
            <a:r>
              <a:rPr lang="nl-NL" dirty="0"/>
              <a:t>Dit mede dankzij technologische ontwikkelingen. </a:t>
            </a:r>
          </a:p>
          <a:p>
            <a:r>
              <a:rPr lang="nl-NL" dirty="0"/>
              <a:t>Maar ook doordat men steeds meer iets unieks wil ervaren.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7951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9CFCEE-C5D5-2F3E-E06E-B307F59E9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Keuze in vrijetijdbesteding geeft geluk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9E33DD-ADE8-EE01-68D5-A881B5AA8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Sociale contacten vormen de spil van een gelukkige samenleving. </a:t>
            </a:r>
          </a:p>
          <a:p>
            <a:endParaRPr lang="nl-NL" dirty="0"/>
          </a:p>
          <a:p>
            <a:r>
              <a:rPr lang="nl-NL" dirty="0"/>
              <a:t>Het is van belang om de vrije tijd actief te besteden, door zowel fysiek als mentaal uitgedaagd te worden. </a:t>
            </a:r>
          </a:p>
          <a:p>
            <a:endParaRPr lang="nl-NL" dirty="0"/>
          </a:p>
          <a:p>
            <a:r>
              <a:rPr lang="nl-NL" dirty="0"/>
              <a:t>Keuze vrijheid geeft controle over het eigen leven. Dit is van belang om geluk te ervaren. </a:t>
            </a:r>
          </a:p>
        </p:txBody>
      </p:sp>
    </p:spTree>
    <p:extLst>
      <p:ext uri="{BB962C8B-B14F-4D97-AF65-F5344CB8AC3E}">
        <p14:creationId xmlns:p14="http://schemas.microsoft.com/office/powerpoint/2010/main" val="3479108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BB6B6A-F603-D630-2DE4-2831F1630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stelling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0A9835-5C48-3149-EAF6-8EC4E875F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1293" y="1383174"/>
            <a:ext cx="4664178" cy="4351338"/>
          </a:xfrm>
        </p:spPr>
        <p:txBody>
          <a:bodyPr>
            <a:normAutofit fontScale="85000" lnSpcReduction="10000"/>
          </a:bodyPr>
          <a:lstStyle/>
          <a:p>
            <a:pPr marL="0" indent="0" algn="r">
              <a:buNone/>
            </a:pPr>
            <a:endParaRPr lang="nl-NL" sz="6000" dirty="0"/>
          </a:p>
          <a:p>
            <a:pPr marL="0" indent="0" algn="r">
              <a:buNone/>
            </a:pPr>
            <a:r>
              <a:rPr lang="nl-NL" sz="6000" dirty="0"/>
              <a:t>Als je </a:t>
            </a:r>
            <a:r>
              <a:rPr lang="nl-NL" sz="6000" b="1" dirty="0">
                <a:solidFill>
                  <a:srgbClr val="7030A0"/>
                </a:solidFill>
              </a:rPr>
              <a:t>meer</a:t>
            </a:r>
            <a:r>
              <a:rPr lang="nl-NL" sz="6000" dirty="0"/>
              <a:t> vrijetijd hebt is de </a:t>
            </a:r>
            <a:r>
              <a:rPr lang="nl-NL" sz="6000" b="1" dirty="0">
                <a:solidFill>
                  <a:srgbClr val="7030A0"/>
                </a:solidFill>
              </a:rPr>
              <a:t>kans groter </a:t>
            </a:r>
            <a:r>
              <a:rPr lang="nl-NL" sz="6000" dirty="0"/>
              <a:t>dat je ook </a:t>
            </a:r>
            <a:r>
              <a:rPr lang="nl-NL" sz="6000" b="1" dirty="0">
                <a:solidFill>
                  <a:srgbClr val="7030A0"/>
                </a:solidFill>
              </a:rPr>
              <a:t>gelukkiger</a:t>
            </a:r>
            <a:r>
              <a:rPr lang="nl-NL" sz="6000" dirty="0"/>
              <a:t> bent.</a:t>
            </a:r>
          </a:p>
        </p:txBody>
      </p:sp>
    </p:spTree>
    <p:extLst>
      <p:ext uri="{BB962C8B-B14F-4D97-AF65-F5344CB8AC3E}">
        <p14:creationId xmlns:p14="http://schemas.microsoft.com/office/powerpoint/2010/main" val="2017579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9CFCEE-C5D5-2F3E-E06E-B307F59E9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Keuze in vrijetijdbesteding geeft geluk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9E33DD-ADE8-EE01-68D5-A881B5AA8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Sociale interactie vind vaak plaats tijdens een vrijetijdactiviteit. </a:t>
            </a:r>
            <a:br>
              <a:rPr lang="nl-NL" dirty="0"/>
            </a:br>
            <a:r>
              <a:rPr lang="nl-NL" dirty="0"/>
              <a:t>Dit is een ander belangrijk fundament voor het ervaren van geluk.</a:t>
            </a:r>
          </a:p>
          <a:p>
            <a:endParaRPr lang="nl-NL" dirty="0"/>
          </a:p>
          <a:p>
            <a:r>
              <a:rPr lang="nl-NL" dirty="0"/>
              <a:t>Keuze vrijheid voor georganiseerd (vereniging) tot ongeorganiseerde vrijetijdbesteding. </a:t>
            </a:r>
          </a:p>
          <a:p>
            <a:endParaRPr lang="nl-NL" dirty="0"/>
          </a:p>
          <a:p>
            <a:r>
              <a:rPr lang="nl-NL" dirty="0"/>
              <a:t>Er wordt geluk ervaren bij 2,5 uur vrijetijd per dag. Als het minder is voelen mensen zich gestrest. Als het meer is voelen mensen zich lui en niet productief.</a:t>
            </a:r>
          </a:p>
        </p:txBody>
      </p:sp>
    </p:spTree>
    <p:extLst>
      <p:ext uri="{BB962C8B-B14F-4D97-AF65-F5344CB8AC3E}">
        <p14:creationId xmlns:p14="http://schemas.microsoft.com/office/powerpoint/2010/main" val="3577141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Yin Yang' Sticker | Spreadshirt">
            <a:extLst>
              <a:ext uri="{FF2B5EF4-FFF2-40B4-BE49-F238E27FC236}">
                <a16:creationId xmlns:a16="http://schemas.microsoft.com/office/drawing/2014/main" id="{B6EFF7E9-1A1A-AD6E-94F9-CD6A91ED8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170" y="-9830"/>
            <a:ext cx="6867830" cy="686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281BF89-248B-AD97-F564-1403A68B7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(te) veel vrije tijd geeft niet meer geluk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27B889-D5A6-4333-B7BB-1223F6BF4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053052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1200"/>
              </a:spcAft>
              <a:buNone/>
            </a:pPr>
            <a:r>
              <a:rPr lang="nl-NL" b="0" i="0" dirty="0">
                <a:effectLst/>
                <a:latin typeface="Roboto" panose="02000000000000000000" pitchFamily="2" charset="0"/>
              </a:rPr>
              <a:t>Een gemiddelde Nederlander kijkt per dag gemiddeld </a:t>
            </a:r>
            <a:r>
              <a:rPr lang="nl-NL" b="0" i="0" u="none" strike="noStrike" dirty="0">
                <a:effectLst/>
                <a:latin typeface="Roboto" panose="02000000000000000000" pitchFamily="2" charset="0"/>
              </a:rPr>
              <a:t>3 uur televisie</a:t>
            </a:r>
            <a:r>
              <a:rPr lang="nl-NL" b="0" i="0" dirty="0">
                <a:effectLst/>
                <a:latin typeface="Roboto" panose="02000000000000000000" pitchFamily="2" charset="0"/>
              </a:rPr>
              <a:t> en heeft daarnaast nog andere activiteiten naast werk, koken, sporten, etc. </a:t>
            </a:r>
          </a:p>
          <a:p>
            <a:pPr marL="0" indent="0" algn="just">
              <a:lnSpc>
                <a:spcPct val="150000"/>
              </a:lnSpc>
              <a:spcAft>
                <a:spcPts val="1200"/>
              </a:spcAft>
              <a:buNone/>
            </a:pPr>
            <a:r>
              <a:rPr lang="nl-NL" b="0" i="0" dirty="0">
                <a:effectLst/>
                <a:latin typeface="Roboto" panose="02000000000000000000" pitchFamily="2" charset="0"/>
              </a:rPr>
              <a:t>Het probleem is niet dat we niet genoeg vrije tijd hebben, het probleem is dat we er niet </a:t>
            </a:r>
            <a:r>
              <a:rPr lang="nl-NL" b="0" i="0" dirty="0" err="1">
                <a:effectLst/>
                <a:latin typeface="Roboto" panose="02000000000000000000" pitchFamily="2" charset="0"/>
              </a:rPr>
              <a:t>mindful</a:t>
            </a:r>
            <a:r>
              <a:rPr lang="nl-NL" b="0" i="0" dirty="0">
                <a:effectLst/>
                <a:latin typeface="Roboto" panose="02000000000000000000" pitchFamily="2" charset="0"/>
              </a:rPr>
              <a:t> (bewust) mee omgaan.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8041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eken en dalen. Mijn bloedsuiker is net het echte leven.">
            <a:extLst>
              <a:ext uri="{FF2B5EF4-FFF2-40B4-BE49-F238E27FC236}">
                <a16:creationId xmlns:a16="http://schemas.microsoft.com/office/drawing/2014/main" id="{300986DD-5644-90BA-6747-09D766DD6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870"/>
            <a:ext cx="4572000" cy="645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Yin Yang' Sticker | Spreadshirt">
            <a:extLst>
              <a:ext uri="{FF2B5EF4-FFF2-40B4-BE49-F238E27FC236}">
                <a16:creationId xmlns:a16="http://schemas.microsoft.com/office/drawing/2014/main" id="{67FD5A84-FBA8-8DE9-D37B-D6BCD5FA3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118" y="-113070"/>
            <a:ext cx="6867830" cy="686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984FC2-1D14-5ECC-18DE-82691C6CC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9491" y="1554367"/>
            <a:ext cx="6398342" cy="410322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0000" b="0" i="0" dirty="0">
                <a:solidFill>
                  <a:schemeClr val="accent6">
                    <a:lumMod val="50000"/>
                  </a:schemeClr>
                </a:solidFill>
                <a:effectLst/>
                <a:latin typeface="Freestyle Script" panose="030804020302050B0404" pitchFamily="66" charset="0"/>
              </a:rPr>
              <a:t>"The sweet is never as sweet without the sour."</a:t>
            </a:r>
          </a:p>
          <a:p>
            <a:pPr marL="0" indent="0" algn="ctr">
              <a:buNone/>
            </a:pPr>
            <a:endParaRPr lang="nl-NL" sz="10000" dirty="0"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010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>
                <a:solidFill>
                  <a:srgbClr val="B8A1FF"/>
                </a:solidFill>
                <a:latin typeface="Arial"/>
                <a:cs typeface="Arial"/>
              </a:rPr>
              <a:t>Les 6 – het belang van leisure</a:t>
            </a:r>
            <a:endParaRPr lang="nl-NL" sz="3200" dirty="0">
              <a:solidFill>
                <a:srgbClr val="B8A1FF"/>
              </a:solidFill>
              <a:latin typeface="Arial"/>
              <a:cs typeface="Arial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specialisatie Vrijetijd</a:t>
            </a:r>
          </a:p>
          <a:p>
            <a:pPr marL="0" indent="0">
              <a:buNone/>
            </a:pPr>
            <a:endParaRPr lang="nl-NL" sz="1200" b="1" dirty="0">
              <a:solidFill>
                <a:srgbClr val="B8A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5404" y="1727561"/>
            <a:ext cx="4078995" cy="30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800" b="1" dirty="0">
                <a:solidFill>
                  <a:srgbClr val="000644"/>
                </a:solidFill>
                <a:latin typeface="Arial"/>
                <a:cs typeface="Arial"/>
              </a:rPr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/>
              </a:rPr>
              <a:t>Leisure (US / UK / NL)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 err="1">
                <a:latin typeface="Arial" panose="020B0604020202020204" pitchFamily="34" charset="0"/>
                <a:cs typeface="Arial"/>
              </a:rPr>
              <a:t>Conjuctuur</a:t>
            </a:r>
            <a:endParaRPr lang="nl-NL" sz="1200" dirty="0">
              <a:latin typeface="Arial" panose="020B0604020202020204" pitchFamily="34" charset="0"/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cs typeface="Arial"/>
            </a:endParaRPr>
          </a:p>
          <a:p>
            <a:pPr marL="0" indent="0">
              <a:buNone/>
            </a:pPr>
            <a:endParaRPr lang="nl-NL" sz="1200" dirty="0">
              <a:latin typeface="Arial" panose="020B0604020202020204" pitchFamily="34" charset="0"/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026993"/>
              </p:ext>
            </p:extLst>
          </p:nvPr>
        </p:nvGraphicFramePr>
        <p:xfrm>
          <a:off x="2032961" y="6161520"/>
          <a:ext cx="7409013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688594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2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3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4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tx1"/>
                          </a:solidFill>
                        </a:rPr>
                        <a:t>Week 7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200" b="1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>
                <a:latin typeface="Arial" panose="020B0604020202020204" pitchFamily="34" charset="0"/>
                <a:cs typeface="Arial" panose="020B0604020202020204" pitchFamily="34" charset="0"/>
              </a:rPr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>
                <a:latin typeface="Arial" panose="020B0604020202020204" pitchFamily="34" charset="0"/>
                <a:cs typeface="Arial" panose="020B0604020202020204" pitchFamily="34" charset="0"/>
              </a:rPr>
              <a:t> Verantwoording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Presentatie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71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1BBE7A-92F5-7003-A47C-AF818055E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Even wat cijfers…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FB22C0-ED13-CA35-253C-BC64D0C7A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 descr="Vrije tijd en cultuur">
            <a:extLst>
              <a:ext uri="{FF2B5EF4-FFF2-40B4-BE49-F238E27FC236}">
                <a16:creationId xmlns:a16="http://schemas.microsoft.com/office/drawing/2014/main" id="{8B5AF89A-645D-B206-407A-A176371EC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34652"/>
            <a:ext cx="7816645" cy="521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965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Vrijetijd en toerisme: cijfers pre-corona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b="1" dirty="0"/>
              <a:t>Wereldwijd</a:t>
            </a:r>
          </a:p>
          <a:p>
            <a:r>
              <a:rPr lang="nl-NL" dirty="0"/>
              <a:t>Jaarlijks 500 miljard euro uitgegeven door internationale toeristen.</a:t>
            </a:r>
          </a:p>
          <a:p>
            <a:r>
              <a:rPr lang="nl-NL" dirty="0"/>
              <a:t>35% van de wereldwijde export in dienstensector</a:t>
            </a:r>
          </a:p>
          <a:p>
            <a:r>
              <a:rPr lang="nl-NL" dirty="0"/>
              <a:t>Wereldwijd werk voor ruim 200 miljoen mensen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Nederland</a:t>
            </a:r>
          </a:p>
          <a:p>
            <a:r>
              <a:rPr lang="nl-NL" dirty="0"/>
              <a:t>MKB telde in 2013 ruim 500.000 banen in bijna 110.000 verschillende bedrijven.</a:t>
            </a:r>
          </a:p>
          <a:p>
            <a:r>
              <a:rPr lang="nl-NL" dirty="0"/>
              <a:t>6% werkgelegenheid</a:t>
            </a:r>
          </a:p>
          <a:p>
            <a:r>
              <a:rPr lang="nl-NL" dirty="0"/>
              <a:t>3% van BBP </a:t>
            </a:r>
          </a:p>
          <a:p>
            <a:endParaRPr lang="nl-NL" dirty="0"/>
          </a:p>
        </p:txBody>
      </p:sp>
      <p:pic>
        <p:nvPicPr>
          <p:cNvPr id="1026" name="Picture 2" descr="Corona rukt op! Zo beschermt u de organisatie tegen een epidemie - CM Web">
            <a:extLst>
              <a:ext uri="{FF2B5EF4-FFF2-40B4-BE49-F238E27FC236}">
                <a16:creationId xmlns:a16="http://schemas.microsoft.com/office/drawing/2014/main" id="{78C6765B-F920-AC7C-C76B-B28B857BD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956" y="5063613"/>
            <a:ext cx="1552882" cy="155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955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146" name="Picture 2" descr="Hotelkamers te koop: Enkele onmisbare weetjes voor beleggers!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0" y="41784"/>
            <a:ext cx="11500181" cy="681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793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C8A342F-3119-41B6-8B27-BD2B0A942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643" y="540450"/>
            <a:ext cx="8860565" cy="64807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waren</a:t>
            </a:r>
            <a:r>
              <a:rPr lang="en-US" dirty="0"/>
              <a:t> de 3 scenario’s in </a:t>
            </a:r>
            <a:r>
              <a:rPr lang="en-US" dirty="0" err="1"/>
              <a:t>mei</a:t>
            </a:r>
            <a:r>
              <a:rPr lang="en-US" dirty="0"/>
              <a:t> 2020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9161042-5290-4753-BE92-2884CAFD38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050" y="1928589"/>
            <a:ext cx="8181596" cy="4929411"/>
          </a:xfrm>
          <a:noFill/>
        </p:spPr>
      </p:pic>
    </p:spTree>
    <p:extLst>
      <p:ext uri="{BB962C8B-B14F-4D97-AF65-F5344CB8AC3E}">
        <p14:creationId xmlns:p14="http://schemas.microsoft.com/office/powerpoint/2010/main" val="4284700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4D636E-92AA-3F78-F7EA-C08882ADA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0" i="0" dirty="0">
                <a:solidFill>
                  <a:srgbClr val="005470"/>
                </a:solidFill>
                <a:effectLst/>
                <a:latin typeface="Soho W01 Medium"/>
              </a:rPr>
              <a:t>Toerisme in 2021 licht hersteld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93AEB68-454E-BCAE-586C-7BB500C805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8391987" cy="4675348"/>
          </a:xfrm>
        </p:spPr>
      </p:pic>
    </p:spTree>
    <p:extLst>
      <p:ext uri="{BB962C8B-B14F-4D97-AF65-F5344CB8AC3E}">
        <p14:creationId xmlns:p14="http://schemas.microsoft.com/office/powerpoint/2010/main" val="4473059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CE35BF-F480-4B48-BDEA-B19C12F99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8368" y="1869460"/>
            <a:ext cx="2770238" cy="2859856"/>
          </a:xfrm>
        </p:spPr>
        <p:txBody>
          <a:bodyPr>
            <a:normAutofit fontScale="90000"/>
          </a:bodyPr>
          <a:lstStyle/>
          <a:p>
            <a:r>
              <a:rPr lang="nl-NL" dirty="0"/>
              <a:t>En nu ?</a:t>
            </a:r>
            <a:br>
              <a:rPr lang="nl-NL" dirty="0"/>
            </a:br>
            <a:br>
              <a:rPr lang="nl-NL" dirty="0"/>
            </a:br>
            <a:r>
              <a:rPr lang="nl-NL" dirty="0"/>
              <a:t>Langzaam of snel herstel?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FC5D049-FBA0-49EF-A9E1-22AC5EA6D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977183" cy="6734602"/>
          </a:xfrm>
        </p:spPr>
      </p:pic>
    </p:spTree>
    <p:extLst>
      <p:ext uri="{BB962C8B-B14F-4D97-AF65-F5344CB8AC3E}">
        <p14:creationId xmlns:p14="http://schemas.microsoft.com/office/powerpoint/2010/main" val="19749492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nl-NL" dirty="0"/>
              <a:t>Een economische crisis en dan?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97599" y="1600201"/>
            <a:ext cx="5496169" cy="4525963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nl-NL" dirty="0"/>
              <a:t>De vrijetijdssector is bovengemiddeld </a:t>
            </a:r>
            <a:r>
              <a:rPr lang="nl-NL" b="1" dirty="0"/>
              <a:t>conjunctuur</a:t>
            </a:r>
            <a:r>
              <a:rPr lang="nl-NL" dirty="0"/>
              <a:t> afhankelijk. </a:t>
            </a:r>
          </a:p>
          <a:p>
            <a:pPr>
              <a:spcBef>
                <a:spcPts val="0"/>
              </a:spcBef>
            </a:pPr>
            <a:r>
              <a:rPr lang="nl-NL" dirty="0"/>
              <a:t>Slechte economie, de VT sector heeft er veel last van.</a:t>
            </a:r>
          </a:p>
          <a:p>
            <a:pPr>
              <a:spcBef>
                <a:spcPts val="0"/>
              </a:spcBef>
            </a:pPr>
            <a:r>
              <a:rPr lang="nl-NL" dirty="0"/>
              <a:t>Goede economie, de VT sector profiteert er van. </a:t>
            </a:r>
          </a:p>
          <a:p>
            <a:pPr>
              <a:spcBef>
                <a:spcPts val="0"/>
              </a:spcBef>
            </a:pPr>
            <a:endParaRPr lang="nl-NL" dirty="0"/>
          </a:p>
          <a:p>
            <a:pPr marL="0" indent="0">
              <a:spcBef>
                <a:spcPts val="0"/>
              </a:spcBef>
              <a:buNone/>
            </a:pPr>
            <a:r>
              <a:rPr lang="nl-NL" sz="2200" b="1" i="1" dirty="0"/>
              <a:t>Conjunctuur =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sz="2200" i="1" dirty="0"/>
              <a:t>De </a:t>
            </a:r>
            <a:r>
              <a:rPr lang="nl-NL" sz="2200" b="1" i="1" dirty="0"/>
              <a:t>schommelingen</a:t>
            </a:r>
            <a:r>
              <a:rPr lang="nl-NL" sz="2200" i="1" dirty="0"/>
              <a:t> van de </a:t>
            </a:r>
            <a:r>
              <a:rPr lang="nl-NL" sz="2200" b="1" i="1" dirty="0"/>
              <a:t>economische</a:t>
            </a:r>
            <a:r>
              <a:rPr lang="nl-NL" sz="2200" i="1" dirty="0"/>
              <a:t> </a:t>
            </a:r>
            <a:r>
              <a:rPr lang="nl-NL" sz="2200" b="1" i="1" dirty="0"/>
              <a:t>groei</a:t>
            </a:r>
            <a:r>
              <a:rPr lang="nl-NL" sz="2200" i="1" dirty="0"/>
              <a:t> op </a:t>
            </a:r>
            <a:r>
              <a:rPr lang="nl-NL" sz="2200" b="1" i="1" dirty="0"/>
              <a:t>korte termijn </a:t>
            </a:r>
            <a:r>
              <a:rPr lang="nl-NL" sz="2200" i="1" dirty="0"/>
              <a:t>noem je de conjunctuur.</a:t>
            </a:r>
            <a:br>
              <a:rPr lang="nl-NL" sz="2200" i="1" dirty="0"/>
            </a:br>
            <a:r>
              <a:rPr lang="nl-NL" sz="2200" i="1" dirty="0"/>
              <a:t>Periodes van sterkere groei (hoogconjunctuur) Periodes van tragere (laagconjunctuur) of zelfs negatieve groei (crisis) </a:t>
            </a:r>
            <a:br>
              <a:rPr lang="nl-NL" sz="2200" i="1" dirty="0"/>
            </a:br>
            <a:r>
              <a:rPr lang="nl-NL" sz="2200" i="1" dirty="0"/>
              <a:t>wisselen elkaar af.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958310"/>
            <a:ext cx="5384800" cy="38097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18864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3C2310-B6BB-D123-15D3-FA29C7970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0" i="0" dirty="0">
                <a:solidFill>
                  <a:srgbClr val="7030A0"/>
                </a:solidFill>
                <a:effectLst/>
                <a:latin typeface="Soho W01 Medium"/>
              </a:rPr>
              <a:t>Toerisme in 2021 licht hersteld</a:t>
            </a:r>
            <a:endParaRPr lang="nl-NL" dirty="0">
              <a:solidFill>
                <a:srgbClr val="7030A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9DC027-3C78-BFB8-4DD3-727338924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0" i="0" dirty="0">
                <a:solidFill>
                  <a:srgbClr val="091D23"/>
                </a:solidFill>
                <a:effectLst/>
                <a:latin typeface="Akko W01 Regular"/>
              </a:rPr>
              <a:t>De toegevoegde waarde van toerisme was in 2021 slechts 2,5 procent van het totale bbp van Nederland, terwijl dat voor de coronapandemie, in zowel 2018 als 2019, nog 4,4 procent was. </a:t>
            </a:r>
          </a:p>
          <a:p>
            <a:pPr marL="0" indent="0">
              <a:buNone/>
            </a:pPr>
            <a:endParaRPr lang="nl-NL" dirty="0">
              <a:solidFill>
                <a:srgbClr val="091D23"/>
              </a:solidFill>
              <a:latin typeface="Akko W01 Regular"/>
            </a:endParaRPr>
          </a:p>
          <a:p>
            <a:pPr marL="0" indent="0">
              <a:buNone/>
            </a:pPr>
            <a:endParaRPr lang="nl-NL" dirty="0">
              <a:solidFill>
                <a:srgbClr val="091D23"/>
              </a:solidFill>
              <a:latin typeface="Akko W01 Regular"/>
            </a:endParaRPr>
          </a:p>
          <a:p>
            <a:pPr marL="0" indent="0">
              <a:buNone/>
            </a:pPr>
            <a:endParaRPr lang="nl-NL" dirty="0">
              <a:solidFill>
                <a:srgbClr val="091D23"/>
              </a:solidFill>
              <a:latin typeface="Akko W01 Regular"/>
            </a:endParaRPr>
          </a:p>
          <a:p>
            <a:pPr marL="0" indent="0">
              <a:buNone/>
            </a:pPr>
            <a:endParaRPr lang="nl-NL" dirty="0">
              <a:solidFill>
                <a:srgbClr val="091D23"/>
              </a:solidFill>
              <a:latin typeface="Akko W01 Regular"/>
            </a:endParaRPr>
          </a:p>
          <a:p>
            <a:pPr marL="0" indent="0">
              <a:buNone/>
            </a:pPr>
            <a:r>
              <a:rPr lang="nl-NL" sz="2200" b="0" i="1" dirty="0">
                <a:solidFill>
                  <a:srgbClr val="091D23"/>
                </a:solidFill>
                <a:effectLst/>
                <a:latin typeface="Akko W01 Regular"/>
              </a:rPr>
              <a:t>*bbp: bruto binnenlands product: de totale, geldelijke waarde van alle producten en diensten die gedurende een bepaalde periode in een land geproduceerd worden.</a:t>
            </a:r>
          </a:p>
          <a:p>
            <a:pPr marL="0" indent="0">
              <a:buNone/>
            </a:pPr>
            <a:endParaRPr lang="nl-NL" dirty="0">
              <a:hlinkClick r:id="rId3"/>
            </a:endParaRPr>
          </a:p>
          <a:p>
            <a:pPr marL="0" indent="0">
              <a:buNone/>
            </a:pPr>
            <a:endParaRPr lang="nl-NL" dirty="0">
              <a:hlinkClick r:id="rId3"/>
            </a:endParaRPr>
          </a:p>
          <a:p>
            <a:pPr marL="0" indent="0">
              <a:buNone/>
            </a:pPr>
            <a:endParaRPr lang="nl-NL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6956733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15B87F-F6A4-F83B-64EC-6372C7EA3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Toerisme in 2022 naar verwachting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24CA63-12B1-4A0E-9857-61C2B2846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l-NL" b="0" i="0" dirty="0">
                <a:solidFill>
                  <a:srgbClr val="333333"/>
                </a:solidFill>
                <a:effectLst/>
                <a:latin typeface="PT Sans" panose="020B0604020202020204" pitchFamily="34" charset="0"/>
              </a:rPr>
              <a:t>Vorig jaar (2021) bleef de bijdrage van toerisme aan de wereldeconomie steken op 4,5 biljoen dollar. Maar liefst 49% lager dan in 2019 toen de bijdrage nog op 9,2 biljoen dollar lag. </a:t>
            </a:r>
            <a:endParaRPr lang="nl-NL" dirty="0">
              <a:solidFill>
                <a:srgbClr val="333333"/>
              </a:solidFill>
              <a:latin typeface="PT Sans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nl-NL" b="0" i="0" dirty="0">
                <a:solidFill>
                  <a:srgbClr val="333333"/>
                </a:solidFill>
                <a:effectLst/>
                <a:latin typeface="PT Sans" panose="020B0604020202020204" pitchFamily="34" charset="0"/>
              </a:rPr>
              <a:t>Voor 2022 wordt een fors herstel naar 8,6 biljoen dollar verwacht, slechts 6,4% lager dan voor corona. </a:t>
            </a:r>
            <a:br>
              <a:rPr lang="nl-NL" b="0" i="0" dirty="0">
                <a:solidFill>
                  <a:srgbClr val="333333"/>
                </a:solidFill>
                <a:effectLst/>
                <a:latin typeface="PT Sans" panose="020B0604020202020204" pitchFamily="34" charset="0"/>
              </a:rPr>
            </a:br>
            <a:r>
              <a:rPr lang="nl-NL" b="0" i="1" dirty="0">
                <a:solidFill>
                  <a:srgbClr val="333333"/>
                </a:solidFill>
                <a:effectLst/>
                <a:latin typeface="PT Sans" panose="020B0604020202020204" pitchFamily="34" charset="0"/>
              </a:rPr>
              <a:t>(</a:t>
            </a:r>
            <a:r>
              <a:rPr lang="en-US" b="0" i="1" dirty="0">
                <a:solidFill>
                  <a:srgbClr val="333333"/>
                </a:solidFill>
                <a:effectLst/>
                <a:latin typeface="PT Sans" panose="020B0604020202020204" pitchFamily="34" charset="0"/>
              </a:rPr>
              <a:t>World Travel &amp; Tourism Council (WTTC))</a:t>
            </a:r>
            <a:endParaRPr lang="nl-NL" b="0" i="0" dirty="0">
              <a:solidFill>
                <a:srgbClr val="333333"/>
              </a:solidFill>
              <a:effectLst/>
              <a:latin typeface="PT Sans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nl-NL" dirty="0">
              <a:solidFill>
                <a:srgbClr val="333333"/>
              </a:solidFill>
              <a:latin typeface="PT Sans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nl-NL" b="0" i="0" dirty="0">
                <a:solidFill>
                  <a:srgbClr val="333333"/>
                </a:solidFill>
                <a:effectLst/>
                <a:latin typeface="PT Sans" panose="020B0604020202020204" pitchFamily="34" charset="0"/>
              </a:rPr>
              <a:t>Het Nederlands Bureau voor Toerisme &amp; Congressen (NBTC) is pessimistischer en verwacht in het meest optimistische scenario slechts 11,9 miljoen buitenlandse toeristen voor Nederland in 2022, dat is nog altijd 40% lager dan in 2019</a:t>
            </a:r>
            <a:r>
              <a:rPr lang="nl-NL" b="0" i="0">
                <a:solidFill>
                  <a:srgbClr val="333333"/>
                </a:solidFill>
                <a:effectLst/>
                <a:latin typeface="PT Sans" panose="020B0604020202020204" pitchFamily="34" charset="0"/>
              </a:rPr>
              <a:t>. </a:t>
            </a:r>
            <a:endParaRPr lang="nl-NL" b="0" i="0" dirty="0">
              <a:solidFill>
                <a:srgbClr val="333333"/>
              </a:solidFill>
              <a:effectLst/>
              <a:latin typeface="PT San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9673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7653" y="548681"/>
            <a:ext cx="8860565" cy="648072"/>
          </a:xfrm>
        </p:spPr>
        <p:txBody>
          <a:bodyPr anchor="ctr">
            <a:normAutofit fontScale="90000"/>
          </a:bodyPr>
          <a:lstStyle/>
          <a:p>
            <a:r>
              <a:rPr lang="nl-NL" dirty="0"/>
              <a:t>Veranderend vrijetijdsgedrag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D72D3B17-194C-4FF6-8472-6880D14E36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7014773"/>
              </p:ext>
            </p:extLst>
          </p:nvPr>
        </p:nvGraphicFramePr>
        <p:xfrm>
          <a:off x="874929" y="1375182"/>
          <a:ext cx="8846773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1957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97B326-10AD-BD4A-72D0-1BBEB654E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Vorige weken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269F23-DC8C-CDE8-192F-14F4FE971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Les voor de vakantie: feedback friends</a:t>
            </a:r>
          </a:p>
          <a:p>
            <a:endParaRPr lang="nl-NL" dirty="0"/>
          </a:p>
          <a:p>
            <a:r>
              <a:rPr lang="nl-NL" dirty="0"/>
              <a:t>Les daarvoor(5): opdracht geschiedenis van vrijetijd</a:t>
            </a:r>
          </a:p>
        </p:txBody>
      </p:sp>
    </p:spTree>
    <p:extLst>
      <p:ext uri="{BB962C8B-B14F-4D97-AF65-F5344CB8AC3E}">
        <p14:creationId xmlns:p14="http://schemas.microsoft.com/office/powerpoint/2010/main" val="39504813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Uithuizige types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99% van de Nederlanders onderneemt vrijetijdsactiviteiten buitenshuis. </a:t>
            </a:r>
          </a:p>
          <a:p>
            <a:r>
              <a:rPr lang="nl-NL" dirty="0"/>
              <a:t>Gemiddeld 4-5 activiteiten per week. 230 keer per jaar. </a:t>
            </a:r>
          </a:p>
          <a:p>
            <a:r>
              <a:rPr lang="nl-NL" dirty="0"/>
              <a:t>Per jaar 3,8 miljard vrijetijdsactiviteiten buitenshuis. </a:t>
            </a:r>
          </a:p>
          <a:p>
            <a:r>
              <a:rPr lang="nl-NL" dirty="0"/>
              <a:t>Per dag 1 miljoen activiteiten. 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546" y="4203380"/>
            <a:ext cx="3732245" cy="243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1465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Jaarlijks aantal ondernomen vrijetijdsactiviteiten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87" y="1706197"/>
            <a:ext cx="9452715" cy="426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718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Opdracht: op zoek naar het belang van leisure	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84853" y="1425353"/>
            <a:ext cx="10468947" cy="5353337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l-NL" dirty="0"/>
              <a:t>Zoek naar de best bezochte Nederlandse vrijetijdsactiviteiten/bedrijven. Maak een top 10.</a:t>
            </a:r>
          </a:p>
          <a:p>
            <a:pPr>
              <a:lnSpc>
                <a:spcPct val="120000"/>
              </a:lnSpc>
            </a:pPr>
            <a:r>
              <a:rPr lang="nl-NL" dirty="0"/>
              <a:t>In welke categorie vallen deze bedrijven?</a:t>
            </a:r>
          </a:p>
          <a:p>
            <a:pPr lvl="1">
              <a:lnSpc>
                <a:spcPct val="120000"/>
              </a:lnSpc>
            </a:pPr>
            <a:r>
              <a:rPr lang="nl-NL" dirty="0"/>
              <a:t>Buitenrecreatie</a:t>
            </a:r>
          </a:p>
          <a:p>
            <a:pPr lvl="1">
              <a:lnSpc>
                <a:spcPct val="120000"/>
              </a:lnSpc>
            </a:pPr>
            <a:r>
              <a:rPr lang="nl-NL" dirty="0"/>
              <a:t>Zelf sporten</a:t>
            </a:r>
          </a:p>
          <a:p>
            <a:pPr lvl="1">
              <a:lnSpc>
                <a:spcPct val="120000"/>
              </a:lnSpc>
            </a:pPr>
            <a:r>
              <a:rPr lang="nl-NL" dirty="0"/>
              <a:t>Recreatief winkelen</a:t>
            </a:r>
          </a:p>
          <a:p>
            <a:pPr lvl="1">
              <a:lnSpc>
                <a:spcPct val="120000"/>
              </a:lnSpc>
            </a:pPr>
            <a:r>
              <a:rPr lang="nl-NL" dirty="0"/>
              <a:t>Verenigingsactiviteiten en hobby`s</a:t>
            </a:r>
          </a:p>
          <a:p>
            <a:pPr lvl="1">
              <a:lnSpc>
                <a:spcPct val="120000"/>
              </a:lnSpc>
            </a:pPr>
            <a:r>
              <a:rPr lang="nl-NL" dirty="0"/>
              <a:t>Uitgaan</a:t>
            </a:r>
          </a:p>
          <a:p>
            <a:pPr lvl="1">
              <a:lnSpc>
                <a:spcPct val="120000"/>
              </a:lnSpc>
            </a:pPr>
            <a:r>
              <a:rPr lang="nl-NL" dirty="0"/>
              <a:t>Bezoek attracties</a:t>
            </a:r>
          </a:p>
          <a:p>
            <a:pPr lvl="1">
              <a:lnSpc>
                <a:spcPct val="120000"/>
              </a:lnSpc>
            </a:pPr>
            <a:r>
              <a:rPr lang="nl-NL" dirty="0"/>
              <a:t>Watersport</a:t>
            </a:r>
          </a:p>
          <a:p>
            <a:pPr lvl="1">
              <a:lnSpc>
                <a:spcPct val="120000"/>
              </a:lnSpc>
            </a:pPr>
            <a:r>
              <a:rPr lang="nl-NL" dirty="0"/>
              <a:t>Cultuurparticipatie</a:t>
            </a:r>
          </a:p>
          <a:p>
            <a:pPr lvl="1">
              <a:lnSpc>
                <a:spcPct val="120000"/>
              </a:lnSpc>
            </a:pPr>
            <a:r>
              <a:rPr lang="nl-NL" dirty="0"/>
              <a:t>Bezoek evenementen</a:t>
            </a:r>
          </a:p>
          <a:p>
            <a:pPr lvl="1">
              <a:lnSpc>
                <a:spcPct val="120000"/>
              </a:lnSpc>
            </a:pPr>
            <a:r>
              <a:rPr lang="nl-NL" dirty="0"/>
              <a:t>Bezoek sportwedstrijden</a:t>
            </a:r>
          </a:p>
          <a:p>
            <a:pPr>
              <a:lnSpc>
                <a:spcPct val="120000"/>
              </a:lnSpc>
            </a:pPr>
            <a:r>
              <a:rPr lang="nl-NL" dirty="0"/>
              <a:t>Welke van deze bedrijven heb jij wel eens bezocht?</a:t>
            </a:r>
          </a:p>
          <a:p>
            <a:pPr>
              <a:lnSpc>
                <a:spcPct val="120000"/>
              </a:lnSpc>
            </a:pPr>
            <a:r>
              <a:rPr lang="nl-NL" dirty="0"/>
              <a:t>Aan welke categorie kun je als vrijetijdsondernemer geld verdienen?</a:t>
            </a:r>
          </a:p>
          <a:p>
            <a:pPr>
              <a:lnSpc>
                <a:spcPct val="120000"/>
              </a:lnSpc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11977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C0B5D1-ACC5-D8C2-74A7-BBEB08AEB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Quiz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EC1049-EE9A-C3A6-8A15-698F760F8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Hoe komt het dat we vrijetijd hebben?</a:t>
            </a:r>
          </a:p>
          <a:p>
            <a:r>
              <a:rPr lang="nl-NL" dirty="0"/>
              <a:t>Sinds wanneer hebben we bewust vrije tijd in Nederland?</a:t>
            </a:r>
          </a:p>
          <a:p>
            <a:r>
              <a:rPr lang="nl-NL" dirty="0"/>
              <a:t>Waarom is vrijetijd belangrijk?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69814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Aan het eind van deze les kun je: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Het belang van vrije tijd benoemen</a:t>
            </a:r>
          </a:p>
          <a:p>
            <a:r>
              <a:rPr lang="nl-NL" dirty="0"/>
              <a:t>De invloed van de vrijetijdssector omschrijven</a:t>
            </a:r>
          </a:p>
          <a:p>
            <a:r>
              <a:rPr lang="nl-NL" dirty="0"/>
              <a:t>Beïnvloedingsfactoren benoemen voor een vrijetijdsbedrijf </a:t>
            </a:r>
          </a:p>
          <a:p>
            <a:r>
              <a:rPr lang="nl-NL" dirty="0"/>
              <a:t>Statistieken van de vrijetijdssector uitleggen 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  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6726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Inhoud les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/>
              <a:t>Vorige week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Deel 1</a:t>
            </a:r>
          </a:p>
          <a:p>
            <a:r>
              <a:rPr lang="nl-NL" dirty="0"/>
              <a:t>Stellingen </a:t>
            </a:r>
          </a:p>
          <a:p>
            <a:r>
              <a:rPr lang="nl-NL" dirty="0"/>
              <a:t>Geluk en vrijetijd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Deel 2</a:t>
            </a:r>
          </a:p>
          <a:p>
            <a:r>
              <a:rPr lang="nl-NL" dirty="0"/>
              <a:t>Belang van de vrijetijdssector in Nederland maar ook wereldwijd.</a:t>
            </a:r>
          </a:p>
          <a:p>
            <a:r>
              <a:rPr lang="nl-NL" dirty="0"/>
              <a:t>Cijfers en statistieken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Deel 3</a:t>
            </a:r>
          </a:p>
          <a:p>
            <a:r>
              <a:rPr lang="nl-NL" dirty="0"/>
              <a:t>Verwerkingsopdracht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8597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Leerdoelen - les 6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Aan het eind van deze les kun je: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Het belang van vrije tijd benoemen</a:t>
            </a:r>
          </a:p>
          <a:p>
            <a:r>
              <a:rPr lang="nl-NL" dirty="0"/>
              <a:t>De invloed van de vrijetijdssector omschrijven</a:t>
            </a:r>
          </a:p>
          <a:p>
            <a:r>
              <a:rPr lang="nl-NL" dirty="0"/>
              <a:t>Beïnvloedingsfactoren benoemen voor een vrijetijdsbedrijf </a:t>
            </a:r>
          </a:p>
          <a:p>
            <a:r>
              <a:rPr lang="nl-NL" dirty="0"/>
              <a:t>Statistieken van de vrijetijdssector uitleggen 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  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2926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781C2A-BC14-F01B-E07B-274D4B853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Stelling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F90D8F-2C81-EEE7-F1B3-F8FBC1B201BF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6000" dirty="0"/>
              <a:t>ik heb vrienden nodig om gelukkig te zijn.</a:t>
            </a:r>
          </a:p>
        </p:txBody>
      </p:sp>
    </p:spTree>
    <p:extLst>
      <p:ext uri="{BB962C8B-B14F-4D97-AF65-F5344CB8AC3E}">
        <p14:creationId xmlns:p14="http://schemas.microsoft.com/office/powerpoint/2010/main" val="1958957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781C2A-BC14-F01B-E07B-274D4B853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Stelling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F90D8F-2C81-EEE7-F1B3-F8FBC1B201BF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6000" dirty="0"/>
              <a:t>ik heb school nodig om gelukkig te zijn.</a:t>
            </a:r>
          </a:p>
        </p:txBody>
      </p:sp>
    </p:spTree>
    <p:extLst>
      <p:ext uri="{BB962C8B-B14F-4D97-AF65-F5344CB8AC3E}">
        <p14:creationId xmlns:p14="http://schemas.microsoft.com/office/powerpoint/2010/main" val="1939347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781C2A-BC14-F01B-E07B-274D4B853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Stelling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F90D8F-2C81-EEE7-F1B3-F8FBC1B201BF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6000" dirty="0"/>
              <a:t>ik heb werk nodig om gelukkig te zijn.</a:t>
            </a:r>
          </a:p>
        </p:txBody>
      </p:sp>
    </p:spTree>
    <p:extLst>
      <p:ext uri="{BB962C8B-B14F-4D97-AF65-F5344CB8AC3E}">
        <p14:creationId xmlns:p14="http://schemas.microsoft.com/office/powerpoint/2010/main" val="3153417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781C2A-BC14-F01B-E07B-274D4B853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Stelling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F90D8F-2C81-EEE7-F1B3-F8FBC1B20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6000" dirty="0"/>
              <a:t>ik heb vrije tijd nodig om gelukkig te zijn.</a:t>
            </a:r>
          </a:p>
        </p:txBody>
      </p:sp>
    </p:spTree>
    <p:extLst>
      <p:ext uri="{BB962C8B-B14F-4D97-AF65-F5344CB8AC3E}">
        <p14:creationId xmlns:p14="http://schemas.microsoft.com/office/powerpoint/2010/main" val="3794915275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_blanc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1191</TotalTime>
  <Words>1250</Words>
  <Application>Microsoft Office PowerPoint</Application>
  <PresentationFormat>Breedbeeld</PresentationFormat>
  <Paragraphs>196</Paragraphs>
  <Slides>34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10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34</vt:i4>
      </vt:variant>
    </vt:vector>
  </HeadingPairs>
  <TitlesOfParts>
    <vt:vector size="45" baseType="lpstr">
      <vt:lpstr>Akko W01 Regular</vt:lpstr>
      <vt:lpstr>Arial</vt:lpstr>
      <vt:lpstr>Calibri</vt:lpstr>
      <vt:lpstr>Calibri Light</vt:lpstr>
      <vt:lpstr>Freestyle Script</vt:lpstr>
      <vt:lpstr>PT Sans</vt:lpstr>
      <vt:lpstr>Roboto</vt:lpstr>
      <vt:lpstr>Soho W01 Medium</vt:lpstr>
      <vt:lpstr>Unit Rounded Pro</vt:lpstr>
      <vt:lpstr>Wingdings</vt:lpstr>
      <vt:lpstr>Yuverta_blanco</vt:lpstr>
      <vt:lpstr>Jouw Leefomgeving</vt:lpstr>
      <vt:lpstr>PowerPoint-presentatie</vt:lpstr>
      <vt:lpstr>Vorige weken </vt:lpstr>
      <vt:lpstr>Inhoud les</vt:lpstr>
      <vt:lpstr>Leerdoelen - les 6</vt:lpstr>
      <vt:lpstr>Stelling</vt:lpstr>
      <vt:lpstr>Stelling</vt:lpstr>
      <vt:lpstr>Stelling</vt:lpstr>
      <vt:lpstr>Stelling</vt:lpstr>
      <vt:lpstr>PowerPoint-presentatie</vt:lpstr>
      <vt:lpstr>Leisure = Vrije tijd</vt:lpstr>
      <vt:lpstr>Vrije tijd stimuleert ontwikkeling</vt:lpstr>
      <vt:lpstr>Vrije tijd stimuleert ontwikkeling</vt:lpstr>
      <vt:lpstr>De keuze voor vrije tijd</vt:lpstr>
      <vt:lpstr>Keuze in vrijetijdbesteding geeft geluk</vt:lpstr>
      <vt:lpstr>stelling</vt:lpstr>
      <vt:lpstr>Keuze in vrijetijdbesteding geeft geluk</vt:lpstr>
      <vt:lpstr>(te) veel vrije tijd geeft niet meer geluk </vt:lpstr>
      <vt:lpstr>PowerPoint-presentatie</vt:lpstr>
      <vt:lpstr>Even wat cijfers…</vt:lpstr>
      <vt:lpstr>Vrijetijd en toerisme: cijfers pre-corona</vt:lpstr>
      <vt:lpstr>PowerPoint-presentatie</vt:lpstr>
      <vt:lpstr>Dit waren de 3 scenario’s in mei 2020</vt:lpstr>
      <vt:lpstr>Toerisme in 2021 licht hersteld</vt:lpstr>
      <vt:lpstr>En nu ?  Langzaam of snel herstel?</vt:lpstr>
      <vt:lpstr>Een economische crisis en dan?</vt:lpstr>
      <vt:lpstr>Toerisme in 2021 licht hersteld</vt:lpstr>
      <vt:lpstr>Toerisme in 2022 naar verwachting</vt:lpstr>
      <vt:lpstr>Veranderend vrijetijdsgedrag</vt:lpstr>
      <vt:lpstr>Uithuizige types </vt:lpstr>
      <vt:lpstr>Jaarlijks aantal ondernomen vrijetijdsactiviteiten</vt:lpstr>
      <vt:lpstr>Opdracht: op zoek naar het belang van leisure </vt:lpstr>
      <vt:lpstr>Quiz</vt:lpstr>
      <vt:lpstr>Leerdoel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Tim Lagas</dc:creator>
  <cp:lastModifiedBy>Tim Lagas</cp:lastModifiedBy>
  <cp:revision>1</cp:revision>
  <dcterms:created xsi:type="dcterms:W3CDTF">2022-06-27T14:25:20Z</dcterms:created>
  <dcterms:modified xsi:type="dcterms:W3CDTF">2022-11-01T09:03:38Z</dcterms:modified>
</cp:coreProperties>
</file>